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8"/>
  </p:notesMasterIdLst>
  <p:sldIdLst>
    <p:sldId id="268" r:id="rId2"/>
    <p:sldId id="267" r:id="rId3"/>
    <p:sldId id="271" r:id="rId4"/>
    <p:sldId id="273" r:id="rId5"/>
    <p:sldId id="272" r:id="rId6"/>
    <p:sldId id="280" r:id="rId7"/>
    <p:sldId id="274" r:id="rId8"/>
    <p:sldId id="286" r:id="rId9"/>
    <p:sldId id="275" r:id="rId10"/>
    <p:sldId id="288" r:id="rId11"/>
    <p:sldId id="287" r:id="rId12"/>
    <p:sldId id="281" r:id="rId13"/>
    <p:sldId id="282" r:id="rId14"/>
    <p:sldId id="278" r:id="rId15"/>
    <p:sldId id="279" r:id="rId16"/>
    <p:sldId id="265"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325811-CCB4-4E78-B32E-0FD6B19B5B79}" v="31" dt="2025-05-13T06:12:11.5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12" autoAdjust="0"/>
    <p:restoredTop sz="94660"/>
  </p:normalViewPr>
  <p:slideViewPr>
    <p:cSldViewPr>
      <p:cViewPr varScale="1">
        <p:scale>
          <a:sx n="90" d="100"/>
          <a:sy n="90" d="100"/>
        </p:scale>
        <p:origin x="1253" y="53"/>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shant garg" userId="af02a43c916bd3ab" providerId="LiveId" clId="{38325811-CCB4-4E78-B32E-0FD6B19B5B79}"/>
    <pc:docChg chg="undo custSel delSld modSld">
      <pc:chgData name="Nishant garg" userId="af02a43c916bd3ab" providerId="LiveId" clId="{38325811-CCB4-4E78-B32E-0FD6B19B5B79}" dt="2025-05-14T09:50:47.106" v="508" actId="14100"/>
      <pc:docMkLst>
        <pc:docMk/>
      </pc:docMkLst>
      <pc:sldChg chg="modSp mod">
        <pc:chgData name="Nishant garg" userId="af02a43c916bd3ab" providerId="LiveId" clId="{38325811-CCB4-4E78-B32E-0FD6B19B5B79}" dt="2025-05-13T05:11:38.508" v="122" actId="20577"/>
        <pc:sldMkLst>
          <pc:docMk/>
          <pc:sldMk cId="0" sldId="268"/>
        </pc:sldMkLst>
        <pc:spChg chg="mod">
          <ac:chgData name="Nishant garg" userId="af02a43c916bd3ab" providerId="LiveId" clId="{38325811-CCB4-4E78-B32E-0FD6B19B5B79}" dt="2025-05-13T05:10:25.904" v="2" actId="20577"/>
          <ac:spMkLst>
            <pc:docMk/>
            <pc:sldMk cId="0" sldId="268"/>
            <ac:spMk id="4" creationId="{00000000-0000-0000-0000-000000000000}"/>
          </ac:spMkLst>
        </pc:spChg>
        <pc:spChg chg="mod">
          <ac:chgData name="Nishant garg" userId="af02a43c916bd3ab" providerId="LiveId" clId="{38325811-CCB4-4E78-B32E-0FD6B19B5B79}" dt="2025-05-13T05:11:38.508" v="122" actId="20577"/>
          <ac:spMkLst>
            <pc:docMk/>
            <pc:sldMk cId="0" sldId="268"/>
            <ac:spMk id="6" creationId="{39596CC0-0544-9FD2-7AFD-B23ECB7AE8F4}"/>
          </ac:spMkLst>
        </pc:spChg>
      </pc:sldChg>
      <pc:sldChg chg="addSp delSp modSp mod">
        <pc:chgData name="Nishant garg" userId="af02a43c916bd3ab" providerId="LiveId" clId="{38325811-CCB4-4E78-B32E-0FD6B19B5B79}" dt="2025-05-14T09:50:14.676" v="505" actId="2711"/>
        <pc:sldMkLst>
          <pc:docMk/>
          <pc:sldMk cId="0" sldId="271"/>
        </pc:sldMkLst>
        <pc:spChg chg="mod">
          <ac:chgData name="Nishant garg" userId="af02a43c916bd3ab" providerId="LiveId" clId="{38325811-CCB4-4E78-B32E-0FD6B19B5B79}" dt="2025-05-14T09:50:14.676" v="505" actId="2711"/>
          <ac:spMkLst>
            <pc:docMk/>
            <pc:sldMk cId="0" sldId="271"/>
            <ac:spMk id="5" creationId="{00000000-0000-0000-0000-000000000000}"/>
          </ac:spMkLst>
        </pc:spChg>
        <pc:spChg chg="mod">
          <ac:chgData name="Nishant garg" userId="af02a43c916bd3ab" providerId="LiveId" clId="{38325811-CCB4-4E78-B32E-0FD6B19B5B79}" dt="2025-05-14T09:48:53.615" v="501" actId="2711"/>
          <ac:spMkLst>
            <pc:docMk/>
            <pc:sldMk cId="0" sldId="271"/>
            <ac:spMk id="6" creationId="{00000000-0000-0000-0000-000000000000}"/>
          </ac:spMkLst>
        </pc:spChg>
        <pc:picChg chg="add mod">
          <ac:chgData name="Nishant garg" userId="af02a43c916bd3ab" providerId="LiveId" clId="{38325811-CCB4-4E78-B32E-0FD6B19B5B79}" dt="2025-05-13T06:12:46.291" v="500" actId="1076"/>
          <ac:picMkLst>
            <pc:docMk/>
            <pc:sldMk cId="0" sldId="271"/>
            <ac:picMk id="4" creationId="{5C7F64CC-A85E-80AF-292D-F7A356D5A902}"/>
          </ac:picMkLst>
        </pc:picChg>
        <pc:picChg chg="del">
          <ac:chgData name="Nishant garg" userId="af02a43c916bd3ab" providerId="LiveId" clId="{38325811-CCB4-4E78-B32E-0FD6B19B5B79}" dt="2025-05-13T05:12:15.945" v="123" actId="21"/>
          <ac:picMkLst>
            <pc:docMk/>
            <pc:sldMk cId="0" sldId="271"/>
            <ac:picMk id="1026" creationId="{61A01435-8348-83C1-0AD5-FE8F3DAB4741}"/>
          </ac:picMkLst>
        </pc:picChg>
      </pc:sldChg>
      <pc:sldChg chg="addSp delSp modSp mod">
        <pc:chgData name="Nishant garg" userId="af02a43c916bd3ab" providerId="LiveId" clId="{38325811-CCB4-4E78-B32E-0FD6B19B5B79}" dt="2025-05-13T05:36:32.286" v="261" actId="14100"/>
        <pc:sldMkLst>
          <pc:docMk/>
          <pc:sldMk cId="0" sldId="272"/>
        </pc:sldMkLst>
        <pc:spChg chg="del mod">
          <ac:chgData name="Nishant garg" userId="af02a43c916bd3ab" providerId="LiveId" clId="{38325811-CCB4-4E78-B32E-0FD6B19B5B79}" dt="2025-05-13T05:29:53.889" v="184"/>
          <ac:spMkLst>
            <pc:docMk/>
            <pc:sldMk cId="0" sldId="272"/>
            <ac:spMk id="3" creationId="{00000000-0000-0000-0000-000000000000}"/>
          </ac:spMkLst>
        </pc:spChg>
        <pc:spChg chg="add">
          <ac:chgData name="Nishant garg" userId="af02a43c916bd3ab" providerId="LiveId" clId="{38325811-CCB4-4E78-B32E-0FD6B19B5B79}" dt="2025-05-13T05:29:28.460" v="179"/>
          <ac:spMkLst>
            <pc:docMk/>
            <pc:sldMk cId="0" sldId="272"/>
            <ac:spMk id="4" creationId="{19523075-2D14-36C2-BC6E-35CDBD6EA271}"/>
          </ac:spMkLst>
        </pc:spChg>
        <pc:spChg chg="add mod">
          <ac:chgData name="Nishant garg" userId="af02a43c916bd3ab" providerId="LiveId" clId="{38325811-CCB4-4E78-B32E-0FD6B19B5B79}" dt="2025-05-13T05:36:32.286" v="261" actId="14100"/>
          <ac:spMkLst>
            <pc:docMk/>
            <pc:sldMk cId="0" sldId="272"/>
            <ac:spMk id="5" creationId="{F213BD51-22E5-6A8A-F464-B89091731D9C}"/>
          </ac:spMkLst>
        </pc:spChg>
      </pc:sldChg>
      <pc:sldChg chg="modSp mod">
        <pc:chgData name="Nishant garg" userId="af02a43c916bd3ab" providerId="LiveId" clId="{38325811-CCB4-4E78-B32E-0FD6B19B5B79}" dt="2025-05-14T09:49:11.283" v="502" actId="2711"/>
        <pc:sldMkLst>
          <pc:docMk/>
          <pc:sldMk cId="0" sldId="273"/>
        </pc:sldMkLst>
        <pc:spChg chg="mod">
          <ac:chgData name="Nishant garg" userId="af02a43c916bd3ab" providerId="LiveId" clId="{38325811-CCB4-4E78-B32E-0FD6B19B5B79}" dt="2025-05-14T09:49:11.283" v="502" actId="2711"/>
          <ac:spMkLst>
            <pc:docMk/>
            <pc:sldMk cId="0" sldId="273"/>
            <ac:spMk id="3" creationId="{00000000-0000-0000-0000-000000000000}"/>
          </ac:spMkLst>
        </pc:spChg>
      </pc:sldChg>
      <pc:sldChg chg="addSp delSp modSp mod">
        <pc:chgData name="Nishant garg" userId="af02a43c916bd3ab" providerId="LiveId" clId="{38325811-CCB4-4E78-B32E-0FD6B19B5B79}" dt="2025-05-13T05:48:42.272" v="401" actId="14100"/>
        <pc:sldMkLst>
          <pc:docMk/>
          <pc:sldMk cId="0" sldId="274"/>
        </pc:sldMkLst>
        <pc:spChg chg="add del mod">
          <ac:chgData name="Nishant garg" userId="af02a43c916bd3ab" providerId="LiveId" clId="{38325811-CCB4-4E78-B32E-0FD6B19B5B79}" dt="2025-05-13T05:42:31.782" v="328" actId="14100"/>
          <ac:spMkLst>
            <pc:docMk/>
            <pc:sldMk cId="0" sldId="274"/>
            <ac:spMk id="3" creationId="{00000000-0000-0000-0000-000000000000}"/>
          </ac:spMkLst>
        </pc:spChg>
        <pc:spChg chg="add">
          <ac:chgData name="Nishant garg" userId="af02a43c916bd3ab" providerId="LiveId" clId="{38325811-CCB4-4E78-B32E-0FD6B19B5B79}" dt="2025-05-13T05:40:38.165" v="314"/>
          <ac:spMkLst>
            <pc:docMk/>
            <pc:sldMk cId="0" sldId="274"/>
            <ac:spMk id="4" creationId="{7A2590B3-35B9-1BCF-4503-C3D6DA0EB4BC}"/>
          </ac:spMkLst>
        </pc:spChg>
        <pc:spChg chg="add">
          <ac:chgData name="Nishant garg" userId="af02a43c916bd3ab" providerId="LiveId" clId="{38325811-CCB4-4E78-B32E-0FD6B19B5B79}" dt="2025-05-13T05:40:43.561" v="316"/>
          <ac:spMkLst>
            <pc:docMk/>
            <pc:sldMk cId="0" sldId="274"/>
            <ac:spMk id="5" creationId="{B9F19DBE-D4E4-0C9B-61B6-F4E6172BF9CA}"/>
          </ac:spMkLst>
        </pc:spChg>
        <pc:spChg chg="add">
          <ac:chgData name="Nishant garg" userId="af02a43c916bd3ab" providerId="LiveId" clId="{38325811-CCB4-4E78-B32E-0FD6B19B5B79}" dt="2025-05-13T05:42:34.410" v="329"/>
          <ac:spMkLst>
            <pc:docMk/>
            <pc:sldMk cId="0" sldId="274"/>
            <ac:spMk id="6" creationId="{023CFBFD-F1A5-AC2E-A6C3-CDE8693FE130}"/>
          </ac:spMkLst>
        </pc:spChg>
        <pc:spChg chg="add">
          <ac:chgData name="Nishant garg" userId="af02a43c916bd3ab" providerId="LiveId" clId="{38325811-CCB4-4E78-B32E-0FD6B19B5B79}" dt="2025-05-13T05:42:42.826" v="330"/>
          <ac:spMkLst>
            <pc:docMk/>
            <pc:sldMk cId="0" sldId="274"/>
            <ac:spMk id="7" creationId="{B198D2B2-FDF1-2940-C70D-BD84D9693DAF}"/>
          </ac:spMkLst>
        </pc:spChg>
        <pc:spChg chg="add del mod">
          <ac:chgData name="Nishant garg" userId="af02a43c916bd3ab" providerId="LiveId" clId="{38325811-CCB4-4E78-B32E-0FD6B19B5B79}" dt="2025-05-13T05:43:59.531" v="337"/>
          <ac:spMkLst>
            <pc:docMk/>
            <pc:sldMk cId="0" sldId="274"/>
            <ac:spMk id="8" creationId="{81640331-34D4-BB5B-B3AF-5E66AFCC7DBE}"/>
          </ac:spMkLst>
        </pc:spChg>
        <pc:spChg chg="add del mod">
          <ac:chgData name="Nishant garg" userId="af02a43c916bd3ab" providerId="LiveId" clId="{38325811-CCB4-4E78-B32E-0FD6B19B5B79}" dt="2025-05-13T05:45:00.568" v="390" actId="21"/>
          <ac:spMkLst>
            <pc:docMk/>
            <pc:sldMk cId="0" sldId="274"/>
            <ac:spMk id="9" creationId="{25D00AF5-E4D8-91BD-4AF1-F80AADEF3585}"/>
          </ac:spMkLst>
        </pc:spChg>
        <pc:spChg chg="add del">
          <ac:chgData name="Nishant garg" userId="af02a43c916bd3ab" providerId="LiveId" clId="{38325811-CCB4-4E78-B32E-0FD6B19B5B79}" dt="2025-05-13T05:45:00.568" v="390" actId="21"/>
          <ac:spMkLst>
            <pc:docMk/>
            <pc:sldMk cId="0" sldId="274"/>
            <ac:spMk id="10" creationId="{622F4B19-0D43-69C3-A596-016ADBC7D4EB}"/>
          </ac:spMkLst>
        </pc:spChg>
        <pc:spChg chg="add mod">
          <ac:chgData name="Nishant garg" userId="af02a43c916bd3ab" providerId="LiveId" clId="{38325811-CCB4-4E78-B32E-0FD6B19B5B79}" dt="2025-05-13T05:45:11.475" v="391"/>
          <ac:spMkLst>
            <pc:docMk/>
            <pc:sldMk cId="0" sldId="274"/>
            <ac:spMk id="11" creationId="{25D00AF5-E4D8-91BD-4AF1-F80AADEF3585}"/>
          </ac:spMkLst>
        </pc:spChg>
        <pc:spChg chg="add mod">
          <ac:chgData name="Nishant garg" userId="af02a43c916bd3ab" providerId="LiveId" clId="{38325811-CCB4-4E78-B32E-0FD6B19B5B79}" dt="2025-05-13T05:48:42.272" v="401" actId="14100"/>
          <ac:spMkLst>
            <pc:docMk/>
            <pc:sldMk cId="0" sldId="274"/>
            <ac:spMk id="12" creationId="{622F4B19-0D43-69C3-A596-016ADBC7D4EB}"/>
          </ac:spMkLst>
        </pc:spChg>
      </pc:sldChg>
      <pc:sldChg chg="delSp modSp mod">
        <pc:chgData name="Nishant garg" userId="af02a43c916bd3ab" providerId="LiveId" clId="{38325811-CCB4-4E78-B32E-0FD6B19B5B79}" dt="2025-05-13T05:53:41.051" v="437" actId="21"/>
        <pc:sldMkLst>
          <pc:docMk/>
          <pc:sldMk cId="0" sldId="275"/>
        </pc:sldMkLst>
        <pc:spChg chg="mod">
          <ac:chgData name="Nishant garg" userId="af02a43c916bd3ab" providerId="LiveId" clId="{38325811-CCB4-4E78-B32E-0FD6B19B5B79}" dt="2025-05-13T05:53:35.618" v="436" actId="20577"/>
          <ac:spMkLst>
            <pc:docMk/>
            <pc:sldMk cId="0" sldId="275"/>
            <ac:spMk id="5" creationId="{00000000-0000-0000-0000-000000000000}"/>
          </ac:spMkLst>
        </pc:spChg>
        <pc:picChg chg="del">
          <ac:chgData name="Nishant garg" userId="af02a43c916bd3ab" providerId="LiveId" clId="{38325811-CCB4-4E78-B32E-0FD6B19B5B79}" dt="2025-05-13T05:53:41.051" v="437" actId="21"/>
          <ac:picMkLst>
            <pc:docMk/>
            <pc:sldMk cId="0" sldId="275"/>
            <ac:picMk id="7" creationId="{CC61EA34-EDD6-87B7-FFE6-9FB970181799}"/>
          </ac:picMkLst>
        </pc:picChg>
      </pc:sldChg>
      <pc:sldChg chg="delSp modSp mod">
        <pc:chgData name="Nishant garg" userId="af02a43c916bd3ab" providerId="LiveId" clId="{38325811-CCB4-4E78-B32E-0FD6B19B5B79}" dt="2025-05-13T05:57:26.651" v="484" actId="2711"/>
        <pc:sldMkLst>
          <pc:docMk/>
          <pc:sldMk cId="0" sldId="278"/>
        </pc:sldMkLst>
        <pc:spChg chg="mod">
          <ac:chgData name="Nishant garg" userId="af02a43c916bd3ab" providerId="LiveId" clId="{38325811-CCB4-4E78-B32E-0FD6B19B5B79}" dt="2025-05-13T05:57:26.651" v="484" actId="2711"/>
          <ac:spMkLst>
            <pc:docMk/>
            <pc:sldMk cId="0" sldId="278"/>
            <ac:spMk id="3" creationId="{00000000-0000-0000-0000-000000000000}"/>
          </ac:spMkLst>
        </pc:spChg>
        <pc:picChg chg="del">
          <ac:chgData name="Nishant garg" userId="af02a43c916bd3ab" providerId="LiveId" clId="{38325811-CCB4-4E78-B32E-0FD6B19B5B79}" dt="2025-05-13T05:55:02.356" v="476" actId="21"/>
          <ac:picMkLst>
            <pc:docMk/>
            <pc:sldMk cId="0" sldId="278"/>
            <ac:picMk id="6" creationId="{2329BBD2-752A-41A3-76C8-12FBB62A0D4C}"/>
          </ac:picMkLst>
        </pc:picChg>
      </pc:sldChg>
      <pc:sldChg chg="delSp modSp mod">
        <pc:chgData name="Nishant garg" userId="af02a43c916bd3ab" providerId="LiveId" clId="{38325811-CCB4-4E78-B32E-0FD6B19B5B79}" dt="2025-05-13T05:58:16.881" v="489"/>
        <pc:sldMkLst>
          <pc:docMk/>
          <pc:sldMk cId="0" sldId="279"/>
        </pc:sldMkLst>
        <pc:spChg chg="del mod">
          <ac:chgData name="Nishant garg" userId="af02a43c916bd3ab" providerId="LiveId" clId="{38325811-CCB4-4E78-B32E-0FD6B19B5B79}" dt="2025-05-13T05:58:16.881" v="489"/>
          <ac:spMkLst>
            <pc:docMk/>
            <pc:sldMk cId="0" sldId="279"/>
            <ac:spMk id="4" creationId="{00000000-0000-0000-0000-000000000000}"/>
          </ac:spMkLst>
        </pc:spChg>
      </pc:sldChg>
      <pc:sldChg chg="modSp mod">
        <pc:chgData name="Nishant garg" userId="af02a43c916bd3ab" providerId="LiveId" clId="{38325811-CCB4-4E78-B32E-0FD6B19B5B79}" dt="2025-05-13T05:38:40.878" v="313" actId="20577"/>
        <pc:sldMkLst>
          <pc:docMk/>
          <pc:sldMk cId="3356838066" sldId="280"/>
        </pc:sldMkLst>
        <pc:spChg chg="mod">
          <ac:chgData name="Nishant garg" userId="af02a43c916bd3ab" providerId="LiveId" clId="{38325811-CCB4-4E78-B32E-0FD6B19B5B79}" dt="2025-05-13T05:38:40.878" v="313" actId="20577"/>
          <ac:spMkLst>
            <pc:docMk/>
            <pc:sldMk cId="3356838066" sldId="280"/>
            <ac:spMk id="2" creationId="{00000000-0000-0000-0000-000000000000}"/>
          </ac:spMkLst>
        </pc:spChg>
      </pc:sldChg>
      <pc:sldChg chg="delSp modSp mod">
        <pc:chgData name="Nishant garg" userId="af02a43c916bd3ab" providerId="LiveId" clId="{38325811-CCB4-4E78-B32E-0FD6B19B5B79}" dt="2025-05-13T05:54:06.517" v="461"/>
        <pc:sldMkLst>
          <pc:docMk/>
          <pc:sldMk cId="3439910637" sldId="281"/>
        </pc:sldMkLst>
        <pc:spChg chg="del mod">
          <ac:chgData name="Nishant garg" userId="af02a43c916bd3ab" providerId="LiveId" clId="{38325811-CCB4-4E78-B32E-0FD6B19B5B79}" dt="2025-05-13T05:54:06.517" v="461"/>
          <ac:spMkLst>
            <pc:docMk/>
            <pc:sldMk cId="3439910637" sldId="281"/>
            <ac:spMk id="14" creationId="{9413F1C8-25AE-DF60-A2B2-FB1198092E57}"/>
          </ac:spMkLst>
        </pc:spChg>
        <pc:picChg chg="del">
          <ac:chgData name="Nishant garg" userId="af02a43c916bd3ab" providerId="LiveId" clId="{38325811-CCB4-4E78-B32E-0FD6B19B5B79}" dt="2025-05-13T05:53:46.320" v="438" actId="21"/>
          <ac:picMkLst>
            <pc:docMk/>
            <pc:sldMk cId="3439910637" sldId="281"/>
            <ac:picMk id="7" creationId="{DEB197AC-5BDB-C3E8-B345-1B6B26D20D1C}"/>
          </ac:picMkLst>
        </pc:picChg>
        <pc:picChg chg="del">
          <ac:chgData name="Nishant garg" userId="af02a43c916bd3ab" providerId="LiveId" clId="{38325811-CCB4-4E78-B32E-0FD6B19B5B79}" dt="2025-05-13T05:53:48.963" v="439" actId="21"/>
          <ac:picMkLst>
            <pc:docMk/>
            <pc:sldMk cId="3439910637" sldId="281"/>
            <ac:picMk id="11" creationId="{9EA50E8B-356E-C1FA-44A3-A3B9198F8B3C}"/>
          </ac:picMkLst>
        </pc:picChg>
        <pc:picChg chg="del">
          <ac:chgData name="Nishant garg" userId="af02a43c916bd3ab" providerId="LiveId" clId="{38325811-CCB4-4E78-B32E-0FD6B19B5B79}" dt="2025-05-13T05:53:51.807" v="440" actId="21"/>
          <ac:picMkLst>
            <pc:docMk/>
            <pc:sldMk cId="3439910637" sldId="281"/>
            <ac:picMk id="13" creationId="{7015E120-C99C-D874-8C40-E7E447E3016E}"/>
          </ac:picMkLst>
        </pc:picChg>
      </pc:sldChg>
      <pc:sldChg chg="delSp modSp mod">
        <pc:chgData name="Nishant garg" userId="af02a43c916bd3ab" providerId="LiveId" clId="{38325811-CCB4-4E78-B32E-0FD6B19B5B79}" dt="2025-05-13T05:54:37.976" v="472"/>
        <pc:sldMkLst>
          <pc:docMk/>
          <pc:sldMk cId="1003381421" sldId="282"/>
        </pc:sldMkLst>
        <pc:spChg chg="del mod">
          <ac:chgData name="Nishant garg" userId="af02a43c916bd3ab" providerId="LiveId" clId="{38325811-CCB4-4E78-B32E-0FD6B19B5B79}" dt="2025-05-13T05:54:37.976" v="472"/>
          <ac:spMkLst>
            <pc:docMk/>
            <pc:sldMk cId="1003381421" sldId="282"/>
            <ac:spMk id="3" creationId="{00000000-0000-0000-0000-000000000000}"/>
          </ac:spMkLst>
        </pc:spChg>
        <pc:spChg chg="del mod">
          <ac:chgData name="Nishant garg" userId="af02a43c916bd3ab" providerId="LiveId" clId="{38325811-CCB4-4E78-B32E-0FD6B19B5B79}" dt="2025-05-13T05:54:37.976" v="470"/>
          <ac:spMkLst>
            <pc:docMk/>
            <pc:sldMk cId="1003381421" sldId="282"/>
            <ac:spMk id="10" creationId="{84B51574-9588-B88F-8DD9-41516D195222}"/>
          </ac:spMkLst>
        </pc:spChg>
        <pc:spChg chg="del mod">
          <ac:chgData name="Nishant garg" userId="af02a43c916bd3ab" providerId="LiveId" clId="{38325811-CCB4-4E78-B32E-0FD6B19B5B79}" dt="2025-05-13T05:54:37.975" v="468"/>
          <ac:spMkLst>
            <pc:docMk/>
            <pc:sldMk cId="1003381421" sldId="282"/>
            <ac:spMk id="11" creationId="{802BC8C4-25C6-FC66-0BE8-84CA61CBD56B}"/>
          </ac:spMkLst>
        </pc:spChg>
        <pc:picChg chg="del">
          <ac:chgData name="Nishant garg" userId="af02a43c916bd3ab" providerId="LiveId" clId="{38325811-CCB4-4E78-B32E-0FD6B19B5B79}" dt="2025-05-13T05:54:13.005" v="462" actId="21"/>
          <ac:picMkLst>
            <pc:docMk/>
            <pc:sldMk cId="1003381421" sldId="282"/>
            <ac:picMk id="7" creationId="{6084B4BC-BD16-F2A1-5957-F09683E4C6CA}"/>
          </ac:picMkLst>
        </pc:picChg>
        <pc:picChg chg="del">
          <ac:chgData name="Nishant garg" userId="af02a43c916bd3ab" providerId="LiveId" clId="{38325811-CCB4-4E78-B32E-0FD6B19B5B79}" dt="2025-05-13T05:54:18.959" v="463" actId="21"/>
          <ac:picMkLst>
            <pc:docMk/>
            <pc:sldMk cId="1003381421" sldId="282"/>
            <ac:picMk id="9" creationId="{5EB19D29-7499-5845-A105-5597E947DB75}"/>
          </ac:picMkLst>
        </pc:picChg>
      </pc:sldChg>
      <pc:sldChg chg="del">
        <pc:chgData name="Nishant garg" userId="af02a43c916bd3ab" providerId="LiveId" clId="{38325811-CCB4-4E78-B32E-0FD6B19B5B79}" dt="2025-05-13T05:54:41.806" v="473" actId="2696"/>
        <pc:sldMkLst>
          <pc:docMk/>
          <pc:sldMk cId="3483715275" sldId="283"/>
        </pc:sldMkLst>
      </pc:sldChg>
      <pc:sldChg chg="del">
        <pc:chgData name="Nishant garg" userId="af02a43c916bd3ab" providerId="LiveId" clId="{38325811-CCB4-4E78-B32E-0FD6B19B5B79}" dt="2025-05-13T05:54:46.613" v="474" actId="2696"/>
        <pc:sldMkLst>
          <pc:docMk/>
          <pc:sldMk cId="614567329" sldId="284"/>
        </pc:sldMkLst>
      </pc:sldChg>
      <pc:sldChg chg="addSp modSp mod">
        <pc:chgData name="Nishant garg" userId="af02a43c916bd3ab" providerId="LiveId" clId="{38325811-CCB4-4E78-B32E-0FD6B19B5B79}" dt="2025-05-14T09:50:47.106" v="508" actId="14100"/>
        <pc:sldMkLst>
          <pc:docMk/>
          <pc:sldMk cId="460440440" sldId="286"/>
        </pc:sldMkLst>
        <pc:spChg chg="add">
          <ac:chgData name="Nishant garg" userId="af02a43c916bd3ab" providerId="LiveId" clId="{38325811-CCB4-4E78-B32E-0FD6B19B5B79}" dt="2025-05-13T05:49:29.997" v="408"/>
          <ac:spMkLst>
            <pc:docMk/>
            <pc:sldMk cId="460440440" sldId="286"/>
            <ac:spMk id="2" creationId="{0C6DBCC4-8A4F-449C-1DDF-B481F7A44F3F}"/>
          </ac:spMkLst>
        </pc:spChg>
        <pc:spChg chg="mod">
          <ac:chgData name="Nishant garg" userId="af02a43c916bd3ab" providerId="LiveId" clId="{38325811-CCB4-4E78-B32E-0FD6B19B5B79}" dt="2025-05-14T09:50:47.106" v="508" actId="14100"/>
          <ac:spMkLst>
            <pc:docMk/>
            <pc:sldMk cId="460440440" sldId="286"/>
            <ac:spMk id="3" creationId="{2AA12F65-49F0-2187-F369-308C5EC8485B}"/>
          </ac:spMkLst>
        </pc:spChg>
        <pc:spChg chg="add">
          <ac:chgData name="Nishant garg" userId="af02a43c916bd3ab" providerId="LiveId" clId="{38325811-CCB4-4E78-B32E-0FD6B19B5B79}" dt="2025-05-13T05:49:37.800" v="411"/>
          <ac:spMkLst>
            <pc:docMk/>
            <pc:sldMk cId="460440440" sldId="286"/>
            <ac:spMk id="4" creationId="{AAD6D206-80B5-5502-8BE3-F494A5AD6E92}"/>
          </ac:spMkLst>
        </pc:spChg>
      </pc:sldChg>
      <pc:sldChg chg="del">
        <pc:chgData name="Nishant garg" userId="af02a43c916bd3ab" providerId="LiveId" clId="{38325811-CCB4-4E78-B32E-0FD6B19B5B79}" dt="2025-05-13T05:54:49.808" v="475" actId="2696"/>
        <pc:sldMkLst>
          <pc:docMk/>
          <pc:sldMk cId="2343019441" sldId="28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8665BB-ABF1-41DA-8390-EC2807DE4D31}" type="datetimeFigureOut">
              <a:rPr lang="en-US" smtClean="0"/>
              <a:pPr/>
              <a:t>5/15/2025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499846-85E3-46C2-A4F1-3E073E57AA22}" type="slidenum">
              <a:rPr lang="en-US" smtClean="0"/>
              <a:pPr/>
              <a:t>‹#›</a:t>
            </a:fld>
            <a:endParaRPr lang="en-US"/>
          </a:p>
        </p:txBody>
      </p:sp>
    </p:spTree>
    <p:extLst>
      <p:ext uri="{BB962C8B-B14F-4D97-AF65-F5344CB8AC3E}">
        <p14:creationId xmlns:p14="http://schemas.microsoft.com/office/powerpoint/2010/main" val="1596344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0" y="1"/>
            <a:ext cx="5486400" cy="914400"/>
          </a:xfrm>
        </p:spPr>
        <p:txBody>
          <a:bodyPr/>
          <a:lstStyle>
            <a:lvl1pPr>
              <a:defRPr sz="3200" b="1">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533400" y="1371600"/>
            <a:ext cx="8153400" cy="47244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fld id="{1D5BB0C6-8FC1-47C0-B737-D54E21B5B868}" type="datetimeFigureOut">
              <a:rPr lang="en-US" smtClean="0"/>
              <a:pPr/>
              <a:t>5/15/2025</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p:transition advTm="4000">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0" descr="LOGO.gif"/>
          <p:cNvPicPr>
            <a:picLocks noChangeAspect="1"/>
          </p:cNvPicPr>
          <p:nvPr/>
        </p:nvPicPr>
        <p:blipFill>
          <a:blip r:embed="rId2"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5" name="Group 7"/>
          <p:cNvGrpSpPr>
            <a:grpSpLocks/>
          </p:cNvGrpSpPr>
          <p:nvPr/>
        </p:nvGrpSpPr>
        <p:grpSpPr bwMode="auto">
          <a:xfrm>
            <a:off x="6146800" y="0"/>
            <a:ext cx="2997200" cy="876300"/>
            <a:chOff x="6096000" y="3924300"/>
            <a:chExt cx="2997200" cy="876300"/>
          </a:xfrm>
        </p:grpSpPr>
        <p:sp>
          <p:nvSpPr>
            <p:cNvPr id="6"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7" name="Picture 9" descr="LOGO.gif"/>
            <p:cNvPicPr>
              <a:picLocks noChangeAspect="1"/>
            </p:cNvPicPr>
            <p:nvPr/>
          </p:nvPicPr>
          <p:blipFill>
            <a:blip r:embed="rId2" cstate="print"/>
            <a:srcRect b="10713"/>
            <a:stretch>
              <a:fillRect/>
            </a:stretch>
          </p:blipFill>
          <p:spPr bwMode="auto">
            <a:xfrm>
              <a:off x="6502400" y="4152900"/>
              <a:ext cx="2057400" cy="635000"/>
            </a:xfrm>
            <a:prstGeom prst="rect">
              <a:avLst/>
            </a:prstGeom>
            <a:noFill/>
            <a:ln w="9525">
              <a:noFill/>
              <a:miter lim="800000"/>
              <a:headEnd/>
              <a:tailEnd/>
            </a:ln>
          </p:spPr>
        </p:pic>
        <p:sp>
          <p:nvSpPr>
            <p:cNvPr id="8" name="Rectangle 7"/>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9" name="Picture 15" descr="logo.jpg"/>
          <p:cNvPicPr>
            <a:picLocks noChangeAspect="1"/>
          </p:cNvPicPr>
          <p:nvPr/>
        </p:nvPicPr>
        <p:blipFill>
          <a:blip r:embed="rId3" cstate="print"/>
          <a:srcRect/>
          <a:stretch>
            <a:fillRect/>
          </a:stretch>
        </p:blipFill>
        <p:spPr bwMode="auto">
          <a:xfrm>
            <a:off x="6553200" y="228600"/>
            <a:ext cx="1920875" cy="609600"/>
          </a:xfrm>
          <a:prstGeom prst="rect">
            <a:avLst/>
          </a:prstGeom>
          <a:noFill/>
          <a:ln w="9525">
            <a:noFill/>
            <a:miter lim="800000"/>
            <a:headEnd/>
            <a:tailEnd/>
          </a:ln>
        </p:spPr>
      </p:pic>
      <p:sp>
        <p:nvSpPr>
          <p:cNvPr id="2" name="Title 1"/>
          <p:cNvSpPr>
            <a:spLocks noGrp="1"/>
          </p:cNvSpPr>
          <p:nvPr>
            <p:ph type="title"/>
          </p:nvPr>
        </p:nvSpPr>
        <p:spPr/>
        <p:txBody>
          <a:bodyPr/>
          <a:lstStyle>
            <a:lvl1pPr>
              <a:defRPr sz="3200">
                <a:latin typeface="Times New Roman" panose="02020603050405020304" pitchFamily="18" charset="0"/>
                <a:cs typeface="Times New Roman" panose="02020603050405020304" pitchFamily="18"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200">
                <a:latin typeface="Times New Roman" panose="02020603050405020304" pitchFamily="18" charset="0"/>
                <a:cs typeface="Times New Roman" panose="02020603050405020304" pitchFamily="18" charset="0"/>
              </a:defRPr>
            </a:lvl1pPr>
            <a:lvl2pPr>
              <a:defRPr sz="2200">
                <a:latin typeface="Times New Roman" panose="02020603050405020304" pitchFamily="18" charset="0"/>
                <a:cs typeface="Times New Roman" panose="02020603050405020304" pitchFamily="18" charset="0"/>
              </a:defRPr>
            </a:lvl2pPr>
            <a:lvl3pPr>
              <a:defRPr sz="2200">
                <a:latin typeface="Times New Roman" panose="02020603050405020304" pitchFamily="18" charset="0"/>
                <a:cs typeface="Times New Roman" panose="02020603050405020304" pitchFamily="18" charset="0"/>
              </a:defRPr>
            </a:lvl3pPr>
            <a:lvl4pPr>
              <a:defRPr sz="2200">
                <a:latin typeface="Times New Roman" panose="02020603050405020304" pitchFamily="18" charset="0"/>
                <a:cs typeface="Times New Roman" panose="02020603050405020304" pitchFamily="18" charset="0"/>
              </a:defRPr>
            </a:lvl4pPr>
            <a:lvl5pPr>
              <a:defRPr sz="220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p:cNvSpPr>
            <a:spLocks noGrp="1"/>
          </p:cNvSpPr>
          <p:nvPr>
            <p:ph type="dt" sz="half" idx="10"/>
          </p:nvPr>
        </p:nvSpPr>
        <p:spPr/>
        <p:txBody>
          <a:bodyPr/>
          <a:lstStyle>
            <a:lvl1pPr>
              <a:defRPr/>
            </a:lvl1pPr>
          </a:lstStyle>
          <a:p>
            <a:fld id="{1D5BB0C6-8FC1-47C0-B737-D54E21B5B868}" type="datetimeFigureOut">
              <a:rPr lang="en-US" smtClean="0"/>
              <a:pPr/>
              <a:t>5/15/2025</a:t>
            </a:fld>
            <a:endParaRPr lang="en-US"/>
          </a:p>
        </p:txBody>
      </p:sp>
      <p:sp>
        <p:nvSpPr>
          <p:cNvPr id="11" name="Footer Placeholder 4"/>
          <p:cNvSpPr>
            <a:spLocks noGrp="1"/>
          </p:cNvSpPr>
          <p:nvPr>
            <p:ph type="ftr" sz="quarter" idx="11"/>
          </p:nvPr>
        </p:nvSpPr>
        <p:spPr/>
        <p:txBody>
          <a:bodyPr/>
          <a:lstStyle>
            <a:lvl1pPr>
              <a:defRPr/>
            </a:lvl1pPr>
          </a:lstStyle>
          <a:p>
            <a:endParaRPr lang="en-US"/>
          </a:p>
        </p:txBody>
      </p:sp>
      <p:sp>
        <p:nvSpPr>
          <p:cNvPr id="12" name="Slide Number Placeholder 5"/>
          <p:cNvSpPr>
            <a:spLocks noGrp="1"/>
          </p:cNvSpPr>
          <p:nvPr>
            <p:ph type="sldNum" sz="quarter" idx="12"/>
          </p:nvPr>
        </p:nvSpPr>
        <p:spPr/>
        <p:txBody>
          <a:bodyPr/>
          <a:lstStyle>
            <a:lvl1pPr>
              <a:defRPr/>
            </a:lvl1pPr>
          </a:lstStyle>
          <a:p>
            <a:fld id="{0F8887D6-2A35-42AC-99C1-5E14D32EE4CF}" type="slidenum">
              <a:rPr lang="en-US" smtClean="0"/>
              <a:pPr/>
              <a:t>‹#›</a:t>
            </a:fld>
            <a:endParaRPr lang="en-US"/>
          </a:p>
        </p:txBody>
      </p:sp>
    </p:spTree>
  </p:cSld>
  <p:clrMapOvr>
    <a:masterClrMapping/>
  </p:clrMapOvr>
  <p:transition advTm="4000">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5BB0C6-8FC1-47C0-B737-D54E21B5B868}" type="datetimeFigureOut">
              <a:rPr lang="en-US" smtClean="0"/>
              <a:pPr/>
              <a:t>5/15/2025</a:t>
            </a:fld>
            <a:endParaRPr lang="en-US"/>
          </a:p>
        </p:txBody>
      </p:sp>
      <p:sp>
        <p:nvSpPr>
          <p:cNvPr id="24" name="Footer Placeholder 23"/>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8887D6-2A35-42AC-99C1-5E14D32EE4CF}" type="slidenum">
              <a:rPr lang="en-US" smtClean="0"/>
              <a:pPr/>
              <a:t>‹#›</a:t>
            </a:fld>
            <a:endParaRPr lang="en-US"/>
          </a:p>
        </p:txBody>
      </p:sp>
    </p:spTree>
  </p:cSld>
  <p:clrMapOvr>
    <a:masterClrMapping/>
  </p:clrMapOvr>
  <p:transition advTm="4000">
    <p:cut/>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0" y="0"/>
            <a:ext cx="64770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3716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b="1">
                <a:solidFill>
                  <a:srgbClr val="0070C0"/>
                </a:solidFill>
                <a:latin typeface="Times New Roman" pitchFamily="18" charset="0"/>
                <a:cs typeface="Times New Roman" pitchFamily="18" charset="0"/>
              </a:defRPr>
            </a:lvl1pPr>
          </a:lstStyle>
          <a:p>
            <a:fld id="{1D5BB0C6-8FC1-47C0-B737-D54E21B5B868}" type="datetimeFigureOut">
              <a:rPr lang="en-US" smtClean="0"/>
              <a:pPr/>
              <a:t>5/15/2025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b="1">
                <a:solidFill>
                  <a:srgbClr val="0070C0"/>
                </a:solidFill>
                <a:latin typeface="Times New Roman" pitchFamily="18" charset="0"/>
                <a:ea typeface="ＭＳ Ｐゴシック" charset="-128"/>
                <a:cs typeface="Times New Roman" pitchFamily="18" charset="0"/>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b="1">
                <a:solidFill>
                  <a:srgbClr val="0070C0"/>
                </a:solidFill>
                <a:latin typeface="Times New Roman" pitchFamily="18" charset="0"/>
                <a:cs typeface="Times New Roman" pitchFamily="18" charset="0"/>
              </a:defRPr>
            </a:lvl1pPr>
          </a:lstStyle>
          <a:p>
            <a:fld id="{0F8887D6-2A35-42AC-99C1-5E14D32EE4CF}" type="slidenum">
              <a:rPr lang="en-US" smtClean="0"/>
              <a:pPr/>
              <a:t>‹#›</a:t>
            </a:fld>
            <a:endParaRPr lang="en-US"/>
          </a:p>
        </p:txBody>
      </p:sp>
      <p:sp>
        <p:nvSpPr>
          <p:cNvPr id="1031" name="Rectangle 11"/>
          <p:cNvSpPr>
            <a:spLocks noChangeArrowheads="1"/>
          </p:cNvSpPr>
          <p:nvPr/>
        </p:nvSpPr>
        <p:spPr bwMode="auto">
          <a:xfrm>
            <a:off x="0" y="0"/>
            <a:ext cx="91440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sp>
        <p:nvSpPr>
          <p:cNvPr id="8" name="Rectangle 11"/>
          <p:cNvSpPr>
            <a:spLocks noChangeArrowheads="1"/>
          </p:cNvSpPr>
          <p:nvPr/>
        </p:nvSpPr>
        <p:spPr bwMode="auto">
          <a:xfrm flipV="1">
            <a:off x="0" y="6705600"/>
            <a:ext cx="9144000" cy="198116"/>
          </a:xfrm>
          <a:prstGeom prst="rect">
            <a:avLst/>
          </a:prstGeom>
          <a:solidFill>
            <a:srgbClr val="FF0000"/>
          </a:solidFill>
          <a:ln w="9525">
            <a:noFill/>
            <a:miter lim="800000"/>
            <a:headEnd/>
            <a:tailEnd/>
          </a:ln>
          <a:effectLst/>
          <a:scene3d>
            <a:camera prst="orthographicFront"/>
            <a:lightRig rig="threePt" dir="t"/>
          </a:scene3d>
          <a:sp3d>
            <a:bevelB/>
          </a:sp3d>
        </p:spPr>
        <p:txBody>
          <a:bodyPr wrap="none" anchor="ctr"/>
          <a:lstStyle/>
          <a:p>
            <a:pPr>
              <a:defRPr/>
            </a:pPr>
            <a:endParaRPr lang="en-US">
              <a:latin typeface="Calibri" charset="0"/>
              <a:ea typeface="ＭＳ Ｐゴシック" charset="-128"/>
            </a:endParaRPr>
          </a:p>
        </p:txBody>
      </p:sp>
      <p:pic>
        <p:nvPicPr>
          <p:cNvPr id="1035"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pic>
        <p:nvPicPr>
          <p:cNvPr id="1036" name="Picture 10" descr="LOGO.gif"/>
          <p:cNvPicPr>
            <a:picLocks noChangeAspect="1"/>
          </p:cNvPicPr>
          <p:nvPr/>
        </p:nvPicPr>
        <p:blipFill>
          <a:blip r:embed="rId5" cstate="print"/>
          <a:srcRect b="10713"/>
          <a:stretch>
            <a:fillRect/>
          </a:stretch>
        </p:blipFill>
        <p:spPr bwMode="auto">
          <a:xfrm>
            <a:off x="6553200" y="228600"/>
            <a:ext cx="2057400" cy="635000"/>
          </a:xfrm>
          <a:prstGeom prst="rect">
            <a:avLst/>
          </a:prstGeom>
          <a:noFill/>
          <a:ln w="9525">
            <a:noFill/>
            <a:miter lim="800000"/>
            <a:headEnd/>
            <a:tailEnd/>
          </a:ln>
        </p:spPr>
      </p:pic>
      <p:grpSp>
        <p:nvGrpSpPr>
          <p:cNvPr id="2" name="Group 7"/>
          <p:cNvGrpSpPr>
            <a:grpSpLocks/>
          </p:cNvGrpSpPr>
          <p:nvPr/>
        </p:nvGrpSpPr>
        <p:grpSpPr bwMode="auto">
          <a:xfrm>
            <a:off x="6146800" y="0"/>
            <a:ext cx="2997200" cy="876300"/>
            <a:chOff x="6096000" y="3924300"/>
            <a:chExt cx="2997200" cy="876300"/>
          </a:xfrm>
        </p:grpSpPr>
        <p:sp>
          <p:nvSpPr>
            <p:cNvPr id="1039" name="Rectangle 11"/>
            <p:cNvSpPr>
              <a:spLocks noChangeArrowheads="1"/>
            </p:cNvSpPr>
            <p:nvPr/>
          </p:nvSpPr>
          <p:spPr bwMode="auto">
            <a:xfrm>
              <a:off x="6096000" y="3924300"/>
              <a:ext cx="2997200" cy="838200"/>
            </a:xfrm>
            <a:prstGeom prst="rect">
              <a:avLst/>
            </a:prstGeom>
            <a:solidFill>
              <a:srgbClr val="FF3300"/>
            </a:solidFill>
            <a:ln w="9525">
              <a:noFill/>
              <a:miter lim="800000"/>
              <a:headEnd/>
              <a:tailEnd/>
            </a:ln>
          </p:spPr>
          <p:txBody>
            <a:bodyPr wrap="none" anchor="ctr"/>
            <a:lstStyle/>
            <a:p>
              <a:endParaRPr lang="en-US">
                <a:latin typeface="Calibri" pitchFamily="34" charset="0"/>
              </a:endParaRPr>
            </a:p>
          </p:txBody>
        </p:sp>
        <p:pic>
          <p:nvPicPr>
            <p:cNvPr id="1040" name="Picture 9" descr="LOGO.gif"/>
            <p:cNvPicPr>
              <a:picLocks noChangeAspect="1"/>
            </p:cNvPicPr>
            <p:nvPr/>
          </p:nvPicPr>
          <p:blipFill>
            <a:blip r:embed="rId5" cstate="print"/>
            <a:srcRect b="10713"/>
            <a:stretch>
              <a:fillRect/>
            </a:stretch>
          </p:blipFill>
          <p:spPr bwMode="auto">
            <a:xfrm>
              <a:off x="6502400" y="4152900"/>
              <a:ext cx="2057400" cy="635000"/>
            </a:xfrm>
            <a:prstGeom prst="rect">
              <a:avLst/>
            </a:prstGeom>
            <a:noFill/>
            <a:ln w="9525">
              <a:noFill/>
              <a:miter lim="800000"/>
              <a:headEnd/>
              <a:tailEnd/>
            </a:ln>
          </p:spPr>
        </p:pic>
        <p:sp>
          <p:nvSpPr>
            <p:cNvPr id="19" name="Rectangle 18"/>
            <p:cNvSpPr/>
            <p:nvPr/>
          </p:nvSpPr>
          <p:spPr>
            <a:xfrm>
              <a:off x="6477000" y="4114800"/>
              <a:ext cx="207645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pic>
        <p:nvPicPr>
          <p:cNvPr id="1038" name="Picture 15" descr="logo.jpg"/>
          <p:cNvPicPr>
            <a:picLocks noChangeAspect="1"/>
          </p:cNvPicPr>
          <p:nvPr/>
        </p:nvPicPr>
        <p:blipFill>
          <a:blip r:embed="rId6" cstate="print"/>
          <a:srcRect/>
          <a:stretch>
            <a:fillRect/>
          </a:stretch>
        </p:blipFill>
        <p:spPr bwMode="auto">
          <a:xfrm>
            <a:off x="6553200" y="228600"/>
            <a:ext cx="1920875" cy="6096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transition advTm="4000">
    <p:cut/>
  </p:transition>
  <p:txStyles>
    <p:titleStyle>
      <a:lvl1pPr algn="ctr" rtl="0" eaLnBrk="1" fontAlgn="base" hangingPunct="1">
        <a:spcBef>
          <a:spcPct val="0"/>
        </a:spcBef>
        <a:spcAft>
          <a:spcPct val="0"/>
        </a:spcAft>
        <a:defRPr sz="3000" kern="1200">
          <a:solidFill>
            <a:schemeClr val="tx1"/>
          </a:solidFill>
          <a:latin typeface="+mj-lt"/>
          <a:ea typeface="MS PGothic"/>
          <a:cs typeface="MS PGothic"/>
        </a:defRPr>
      </a:lvl1pPr>
      <a:lvl2pPr algn="ctr" rtl="0" eaLnBrk="1" fontAlgn="base" hangingPunct="1">
        <a:spcBef>
          <a:spcPct val="0"/>
        </a:spcBef>
        <a:spcAft>
          <a:spcPct val="0"/>
        </a:spcAft>
        <a:defRPr sz="3000">
          <a:solidFill>
            <a:schemeClr val="tx1"/>
          </a:solidFill>
          <a:latin typeface="Calibri" charset="0"/>
          <a:ea typeface="MS PGothic"/>
          <a:cs typeface="MS PGothic"/>
        </a:defRPr>
      </a:lvl2pPr>
      <a:lvl3pPr algn="ctr" rtl="0" eaLnBrk="1" fontAlgn="base" hangingPunct="1">
        <a:spcBef>
          <a:spcPct val="0"/>
        </a:spcBef>
        <a:spcAft>
          <a:spcPct val="0"/>
        </a:spcAft>
        <a:defRPr sz="3000">
          <a:solidFill>
            <a:schemeClr val="tx1"/>
          </a:solidFill>
          <a:latin typeface="Calibri" charset="0"/>
          <a:ea typeface="MS PGothic"/>
          <a:cs typeface="MS PGothic"/>
        </a:defRPr>
      </a:lvl3pPr>
      <a:lvl4pPr algn="ctr" rtl="0" eaLnBrk="1" fontAlgn="base" hangingPunct="1">
        <a:spcBef>
          <a:spcPct val="0"/>
        </a:spcBef>
        <a:spcAft>
          <a:spcPct val="0"/>
        </a:spcAft>
        <a:defRPr sz="3000">
          <a:solidFill>
            <a:schemeClr val="tx1"/>
          </a:solidFill>
          <a:latin typeface="Calibri" charset="0"/>
          <a:ea typeface="MS PGothic"/>
          <a:cs typeface="MS PGothic"/>
        </a:defRPr>
      </a:lvl4pPr>
      <a:lvl5pPr algn="ctr" rtl="0" eaLnBrk="1" fontAlgn="base" hangingPunct="1">
        <a:spcBef>
          <a:spcPct val="0"/>
        </a:spcBef>
        <a:spcAft>
          <a:spcPct val="0"/>
        </a:spcAft>
        <a:defRPr sz="3000">
          <a:solidFill>
            <a:schemeClr val="tx1"/>
          </a:solidFill>
          <a:latin typeface="Calibri" charset="0"/>
          <a:ea typeface="MS PGothic"/>
          <a:cs typeface="MS PGothic"/>
        </a:defRPr>
      </a:lvl5pPr>
      <a:lvl6pPr marL="457200" algn="ctr" rtl="0" eaLnBrk="1" fontAlgn="base" hangingPunct="1">
        <a:spcBef>
          <a:spcPct val="0"/>
        </a:spcBef>
        <a:spcAft>
          <a:spcPct val="0"/>
        </a:spcAft>
        <a:defRPr sz="3000">
          <a:solidFill>
            <a:schemeClr val="tx1"/>
          </a:solidFill>
          <a:latin typeface="Calibri" charset="0"/>
          <a:ea typeface="ＭＳ Ｐゴシック" charset="-128"/>
        </a:defRPr>
      </a:lvl6pPr>
      <a:lvl7pPr marL="914400" algn="ctr" rtl="0" eaLnBrk="1" fontAlgn="base" hangingPunct="1">
        <a:spcBef>
          <a:spcPct val="0"/>
        </a:spcBef>
        <a:spcAft>
          <a:spcPct val="0"/>
        </a:spcAft>
        <a:defRPr sz="3000">
          <a:solidFill>
            <a:schemeClr val="tx1"/>
          </a:solidFill>
          <a:latin typeface="Calibri" charset="0"/>
          <a:ea typeface="ＭＳ Ｐゴシック" charset="-128"/>
        </a:defRPr>
      </a:lvl7pPr>
      <a:lvl8pPr marL="1371600" algn="ctr" rtl="0" eaLnBrk="1" fontAlgn="base" hangingPunct="1">
        <a:spcBef>
          <a:spcPct val="0"/>
        </a:spcBef>
        <a:spcAft>
          <a:spcPct val="0"/>
        </a:spcAft>
        <a:defRPr sz="3000">
          <a:solidFill>
            <a:schemeClr val="tx1"/>
          </a:solidFill>
          <a:latin typeface="Calibri" charset="0"/>
          <a:ea typeface="ＭＳ Ｐゴシック" charset="-128"/>
        </a:defRPr>
      </a:lvl8pPr>
      <a:lvl9pPr marL="1828800" algn="ctr" rtl="0" eaLnBrk="1" fontAlgn="base" hangingPunct="1">
        <a:spcBef>
          <a:spcPct val="0"/>
        </a:spcBef>
        <a:spcAft>
          <a:spcPct val="0"/>
        </a:spcAft>
        <a:defRPr sz="3000">
          <a:solidFill>
            <a:schemeClr val="tx1"/>
          </a:solidFill>
          <a:latin typeface="Calibri" charset="0"/>
          <a:ea typeface="ＭＳ Ｐゴシック" charset="-128"/>
        </a:defRPr>
      </a:lvl9pPr>
    </p:titleStyle>
    <p:body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S PGothic"/>
          <a:cs typeface="MS PGothic"/>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S PGothic"/>
          <a:cs typeface="MS PGothic"/>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S PGothic"/>
          <a:cs typeface="MS PGothic"/>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S PGothic"/>
          <a:cs typeface="MS PGothic"/>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43608" y="1628800"/>
            <a:ext cx="7560840" cy="646331"/>
          </a:xfrm>
          <a:prstGeom prst="rect">
            <a:avLst/>
          </a:prstGeom>
          <a:noFill/>
        </p:spPr>
        <p:txBody>
          <a:bodyPr wrap="square" rtlCol="0">
            <a:spAutoFit/>
          </a:bodyPr>
          <a:lstStyle/>
          <a:p>
            <a:pPr algn="ctr"/>
            <a:r>
              <a:rPr lang="en-US" sz="3600" dirty="0">
                <a:solidFill>
                  <a:srgbClr val="FF0000"/>
                </a:solidFill>
                <a:latin typeface="Times New Roman" panose="02020603050405020304" pitchFamily="18" charset="0"/>
                <a:cs typeface="Times New Roman" panose="02020603050405020304" pitchFamily="18" charset="0"/>
              </a:rPr>
              <a:t>Project Based Learning -IV</a:t>
            </a:r>
          </a:p>
        </p:txBody>
      </p:sp>
      <p:sp>
        <p:nvSpPr>
          <p:cNvPr id="5" name="TextBox 4"/>
          <p:cNvSpPr txBox="1"/>
          <p:nvPr/>
        </p:nvSpPr>
        <p:spPr>
          <a:xfrm>
            <a:off x="3275856" y="4653136"/>
            <a:ext cx="255198" cy="954107"/>
          </a:xfrm>
          <a:prstGeom prst="rect">
            <a:avLst/>
          </a:prstGeom>
          <a:noFill/>
        </p:spPr>
        <p:txBody>
          <a:bodyPr wrap="none" rtlCol="0">
            <a:spAutoFit/>
          </a:bodyPr>
          <a:lstStyle/>
          <a:p>
            <a:r>
              <a:rPr lang="en-US" sz="2000" dirty="0">
                <a:latin typeface="Times New Roman" pitchFamily="18" charset="0"/>
                <a:cs typeface="Times New Roman" pitchFamily="18" charset="0"/>
              </a:rPr>
              <a:t>:</a:t>
            </a:r>
          </a:p>
          <a:p>
            <a:endParaRPr lang="en-US" dirty="0"/>
          </a:p>
          <a:p>
            <a:endParaRPr lang="en-US" dirty="0"/>
          </a:p>
        </p:txBody>
      </p:sp>
      <p:sp>
        <p:nvSpPr>
          <p:cNvPr id="6" name="TextBox 5">
            <a:extLst>
              <a:ext uri="{FF2B5EF4-FFF2-40B4-BE49-F238E27FC236}">
                <a16:creationId xmlns:a16="http://schemas.microsoft.com/office/drawing/2014/main" id="{39596CC0-0544-9FD2-7AFD-B23ECB7AE8F4}"/>
              </a:ext>
            </a:extLst>
          </p:cNvPr>
          <p:cNvSpPr txBox="1"/>
          <p:nvPr/>
        </p:nvSpPr>
        <p:spPr>
          <a:xfrm>
            <a:off x="2248490" y="2664910"/>
            <a:ext cx="5112568" cy="1877437"/>
          </a:xfrm>
          <a:prstGeom prst="rect">
            <a:avLst/>
          </a:prstGeom>
          <a:solidFill>
            <a:schemeClr val="accent6">
              <a:lumMod val="60000"/>
              <a:lumOff val="40000"/>
            </a:schemeClr>
          </a:solid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Team Details:  </a:t>
            </a:r>
            <a:r>
              <a:rPr lang="en-US" sz="2000" dirty="0" err="1">
                <a:latin typeface="Times New Roman" panose="02020603050405020304" pitchFamily="18" charset="0"/>
                <a:cs typeface="Times New Roman" panose="02020603050405020304" pitchFamily="18" charset="0"/>
              </a:rPr>
              <a:t>Meharjot</a:t>
            </a:r>
            <a:r>
              <a:rPr lang="en-US" sz="2000" dirty="0">
                <a:latin typeface="Times New Roman" panose="02020603050405020304" pitchFamily="18" charset="0"/>
                <a:cs typeface="Times New Roman" panose="02020603050405020304" pitchFamily="18" charset="0"/>
              </a:rPr>
              <a:t> Singh(2310993876)</a:t>
            </a:r>
          </a:p>
          <a:p>
            <a:pPr algn="just"/>
            <a:r>
              <a:rPr lang="en-US" sz="2000" dirty="0">
                <a:latin typeface="Times New Roman" panose="02020603050405020304" pitchFamily="18" charset="0"/>
                <a:cs typeface="Times New Roman" panose="02020603050405020304" pitchFamily="18" charset="0"/>
              </a:rPr>
              <a:t>                         Nishant Garg(2310993891)</a:t>
            </a:r>
            <a:r>
              <a:rPr lang="en-US" sz="2000" dirty="0"/>
              <a:t> </a:t>
            </a:r>
          </a:p>
          <a:p>
            <a:pPr algn="just"/>
            <a:endParaRPr lang="en-US" sz="2000" dirty="0"/>
          </a:p>
          <a:p>
            <a:pPr algn="just"/>
            <a:endParaRPr lang="en-US" dirty="0">
              <a:solidFill>
                <a:schemeClr val="bg1"/>
              </a:solidFill>
            </a:endParaRPr>
          </a:p>
          <a:p>
            <a:pPr algn="just"/>
            <a:r>
              <a:rPr lang="en-US" sz="2000" dirty="0">
                <a:latin typeface="Times New Roman" pitchFamily="18" charset="0"/>
                <a:cs typeface="Times New Roman" pitchFamily="18" charset="0"/>
              </a:rPr>
              <a:t> Faculty Coordinator: Rajan Sir</a:t>
            </a:r>
            <a:endParaRPr lang="en-US" dirty="0">
              <a:solidFill>
                <a:schemeClr val="bg1"/>
              </a:solidFill>
            </a:endParaRPr>
          </a:p>
          <a:p>
            <a:endParaRPr lang="en-US" dirty="0">
              <a:solidFill>
                <a:schemeClr val="bg1"/>
              </a:solidFill>
            </a:endParaRPr>
          </a:p>
        </p:txBody>
      </p:sp>
      <p:sp>
        <p:nvSpPr>
          <p:cNvPr id="9" name="TextBox 8"/>
          <p:cNvSpPr txBox="1"/>
          <p:nvPr/>
        </p:nvSpPr>
        <p:spPr>
          <a:xfrm>
            <a:off x="1187624" y="5661248"/>
            <a:ext cx="6947095" cy="707886"/>
          </a:xfrm>
          <a:prstGeom prst="rect">
            <a:avLst/>
          </a:prstGeom>
          <a:noFill/>
        </p:spPr>
        <p:txBody>
          <a:bodyPr wrap="none" rtlCol="0">
            <a:spAutoFit/>
          </a:bodyPr>
          <a:lstStyle/>
          <a:p>
            <a:r>
              <a:rPr lang="en-US" sz="2000" b="1" dirty="0">
                <a:solidFill>
                  <a:srgbClr val="FF0000"/>
                </a:solidFill>
                <a:latin typeface="Times New Roman" pitchFamily="18" charset="0"/>
                <a:cs typeface="Times New Roman" pitchFamily="18" charset="0"/>
              </a:rPr>
              <a:t>Chitkara University Institute of Engineering and Technology, </a:t>
            </a:r>
          </a:p>
          <a:p>
            <a:pPr algn="ctr"/>
            <a:r>
              <a:rPr lang="en-US" sz="2000" b="1" dirty="0">
                <a:solidFill>
                  <a:srgbClr val="FF0000"/>
                </a:solidFill>
                <a:latin typeface="Times New Roman" pitchFamily="18" charset="0"/>
                <a:cs typeface="Times New Roman" pitchFamily="18" charset="0"/>
              </a:rPr>
              <a:t>Chitkara University, Punjab</a:t>
            </a:r>
          </a:p>
        </p:txBody>
      </p:sp>
    </p:spTree>
  </p:cSld>
  <p:clrMapOvr>
    <a:masterClrMapping/>
  </p:clrMapOvr>
  <p:transition advTm="4000">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01A648-EDC2-26D9-7A30-AA8E8CD7CB5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DA78914-C13D-0DF3-DD13-6BA597C6C2A7}"/>
              </a:ext>
            </a:extLst>
          </p:cNvPr>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Project Highlights</a:t>
            </a:r>
          </a:p>
        </p:txBody>
      </p:sp>
      <p:sp>
        <p:nvSpPr>
          <p:cNvPr id="3" name="Rectangle 2">
            <a:extLst>
              <a:ext uri="{FF2B5EF4-FFF2-40B4-BE49-F238E27FC236}">
                <a16:creationId xmlns:a16="http://schemas.microsoft.com/office/drawing/2014/main" id="{5337B97A-722A-5E47-31C2-826ED15DD2EB}"/>
              </a:ext>
            </a:extLst>
          </p:cNvPr>
          <p:cNvSpPr/>
          <p:nvPr/>
        </p:nvSpPr>
        <p:spPr>
          <a:xfrm>
            <a:off x="395536" y="1196752"/>
            <a:ext cx="8136904" cy="584775"/>
          </a:xfrm>
          <a:prstGeom prst="rect">
            <a:avLst/>
          </a:prstGeom>
        </p:spPr>
        <p:txBody>
          <a:bodyPr wrap="square">
            <a:spAutoFit/>
          </a:bodyPr>
          <a:lstStyle/>
          <a:p>
            <a:endParaRPr lang="en-US" sz="3200" dirty="0">
              <a:latin typeface="Times New Roman" pitchFamily="18" charset="0"/>
              <a:cs typeface="Times New Roman" pitchFamily="18" charset="0"/>
            </a:endParaRPr>
          </a:p>
        </p:txBody>
      </p:sp>
      <p:sp>
        <p:nvSpPr>
          <p:cNvPr id="5" name="TextBox 4">
            <a:extLst>
              <a:ext uri="{FF2B5EF4-FFF2-40B4-BE49-F238E27FC236}">
                <a16:creationId xmlns:a16="http://schemas.microsoft.com/office/drawing/2014/main" id="{E0362405-9954-9FA8-7D9B-077E4EC10CEE}"/>
              </a:ext>
            </a:extLst>
          </p:cNvPr>
          <p:cNvSpPr txBox="1"/>
          <p:nvPr/>
        </p:nvSpPr>
        <p:spPr>
          <a:xfrm>
            <a:off x="363815" y="1700808"/>
            <a:ext cx="4568225" cy="954107"/>
          </a:xfrm>
          <a:prstGeom prst="rect">
            <a:avLst/>
          </a:prstGeom>
          <a:noFill/>
        </p:spPr>
        <p:txBody>
          <a:bodyPr wrap="square" rtlCol="0">
            <a:spAutoFit/>
          </a:bodyPr>
          <a:lstStyle/>
          <a:p>
            <a:pPr algn="just"/>
            <a:endParaRPr lang="en-US" sz="2800" b="1" dirty="0">
              <a:latin typeface="Times New Roman" pitchFamily="18" charset="0"/>
              <a:cs typeface="Times New Roman" pitchFamily="18" charset="0"/>
            </a:endParaRPr>
          </a:p>
          <a:p>
            <a:pPr algn="just"/>
            <a:endParaRPr lang="en-US" sz="2800" dirty="0">
              <a:latin typeface="Times New Roman" pitchFamily="18" charset="0"/>
              <a:cs typeface="Times New Roman" pitchFamily="18" charset="0"/>
            </a:endParaRPr>
          </a:p>
        </p:txBody>
      </p:sp>
      <p:pic>
        <p:nvPicPr>
          <p:cNvPr id="4" name="Picture 3" descr="Uploaded image">
            <a:extLst>
              <a:ext uri="{FF2B5EF4-FFF2-40B4-BE49-F238E27FC236}">
                <a16:creationId xmlns:a16="http://schemas.microsoft.com/office/drawing/2014/main" id="{0725A0B6-502A-6580-1833-B72A8E08768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845423"/>
            <a:ext cx="5029199" cy="2847969"/>
          </a:xfrm>
          <a:prstGeom prst="rect">
            <a:avLst/>
          </a:prstGeom>
          <a:noFill/>
          <a:ln>
            <a:noFill/>
          </a:ln>
        </p:spPr>
      </p:pic>
      <p:sp>
        <p:nvSpPr>
          <p:cNvPr id="7" name="TextBox 6">
            <a:extLst>
              <a:ext uri="{FF2B5EF4-FFF2-40B4-BE49-F238E27FC236}">
                <a16:creationId xmlns:a16="http://schemas.microsoft.com/office/drawing/2014/main" id="{A613765B-BCFF-8FE0-EBC0-8B7421E0527A}"/>
              </a:ext>
            </a:extLst>
          </p:cNvPr>
          <p:cNvSpPr txBox="1"/>
          <p:nvPr/>
        </p:nvSpPr>
        <p:spPr>
          <a:xfrm>
            <a:off x="5868143" y="1196752"/>
            <a:ext cx="3059831" cy="923330"/>
          </a:xfrm>
          <a:prstGeom prst="rect">
            <a:avLst/>
          </a:prstGeom>
          <a:noFill/>
        </p:spPr>
        <p:txBody>
          <a:bodyPr wrap="square">
            <a:spAutoFit/>
          </a:bodyPr>
          <a:lstStyle/>
          <a:p>
            <a:pPr algn="ct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Fig 3. Labeled Student Skill and Interest Dataset Overview.</a:t>
            </a:r>
            <a:endParaRPr lang="en-IN" sz="3200" b="1"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8" name="Picture 7" descr="Uploaded image">
            <a:extLst>
              <a:ext uri="{FF2B5EF4-FFF2-40B4-BE49-F238E27FC236}">
                <a16:creationId xmlns:a16="http://schemas.microsoft.com/office/drawing/2014/main" id="{233BD549-1FC0-0485-ED6E-FD9955DBEB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62401" y="3741773"/>
            <a:ext cx="5181598" cy="2986336"/>
          </a:xfrm>
          <a:prstGeom prst="rect">
            <a:avLst/>
          </a:prstGeom>
          <a:noFill/>
          <a:ln>
            <a:noFill/>
          </a:ln>
        </p:spPr>
      </p:pic>
      <p:sp>
        <p:nvSpPr>
          <p:cNvPr id="10" name="TextBox 9">
            <a:extLst>
              <a:ext uri="{FF2B5EF4-FFF2-40B4-BE49-F238E27FC236}">
                <a16:creationId xmlns:a16="http://schemas.microsoft.com/office/drawing/2014/main" id="{D50D76FB-5AA2-C3B5-2810-B23E9BE1CFB0}"/>
              </a:ext>
            </a:extLst>
          </p:cNvPr>
          <p:cNvSpPr txBox="1"/>
          <p:nvPr/>
        </p:nvSpPr>
        <p:spPr>
          <a:xfrm>
            <a:off x="228600" y="4197448"/>
            <a:ext cx="3352800" cy="923330"/>
          </a:xfrm>
          <a:prstGeom prst="rect">
            <a:avLst/>
          </a:prstGeom>
          <a:noFill/>
        </p:spPr>
        <p:txBody>
          <a:bodyPr wrap="square">
            <a:spAutoFit/>
          </a:bodyPr>
          <a:lstStyle/>
          <a:p>
            <a:pPr algn="ct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Fig 4. Flask Backend: Interest Prediction and Roadmap Management API</a:t>
            </a:r>
            <a:endParaRPr lang="en-IN" b="1"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0995483"/>
      </p:ext>
    </p:extLst>
  </p:cSld>
  <p:clrMapOvr>
    <a:masterClrMapping/>
  </p:clrMapOvr>
  <p:transition advTm="4000">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3151FA-C18C-41AB-0789-0048324A0DB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BDFA335-4505-0E48-37F3-230A5BD78979}"/>
              </a:ext>
            </a:extLst>
          </p:cNvPr>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Project Highlights</a:t>
            </a:r>
          </a:p>
        </p:txBody>
      </p:sp>
      <p:sp>
        <p:nvSpPr>
          <p:cNvPr id="3" name="Rectangle 2">
            <a:extLst>
              <a:ext uri="{FF2B5EF4-FFF2-40B4-BE49-F238E27FC236}">
                <a16:creationId xmlns:a16="http://schemas.microsoft.com/office/drawing/2014/main" id="{1F6BF9EB-300F-7C2B-A570-243963DF19C2}"/>
              </a:ext>
            </a:extLst>
          </p:cNvPr>
          <p:cNvSpPr/>
          <p:nvPr/>
        </p:nvSpPr>
        <p:spPr>
          <a:xfrm>
            <a:off x="395536" y="1196752"/>
            <a:ext cx="8136904" cy="584775"/>
          </a:xfrm>
          <a:prstGeom prst="rect">
            <a:avLst/>
          </a:prstGeom>
        </p:spPr>
        <p:txBody>
          <a:bodyPr wrap="square">
            <a:spAutoFit/>
          </a:bodyPr>
          <a:lstStyle/>
          <a:p>
            <a:endParaRPr lang="en-US" sz="3200" dirty="0">
              <a:latin typeface="Times New Roman" pitchFamily="18" charset="0"/>
              <a:cs typeface="Times New Roman" pitchFamily="18" charset="0"/>
            </a:endParaRPr>
          </a:p>
        </p:txBody>
      </p:sp>
      <p:sp>
        <p:nvSpPr>
          <p:cNvPr id="5" name="TextBox 4">
            <a:extLst>
              <a:ext uri="{FF2B5EF4-FFF2-40B4-BE49-F238E27FC236}">
                <a16:creationId xmlns:a16="http://schemas.microsoft.com/office/drawing/2014/main" id="{5781AD3D-CD29-F0AD-5437-1F7878CD6034}"/>
              </a:ext>
            </a:extLst>
          </p:cNvPr>
          <p:cNvSpPr txBox="1"/>
          <p:nvPr/>
        </p:nvSpPr>
        <p:spPr>
          <a:xfrm>
            <a:off x="363815" y="1700808"/>
            <a:ext cx="4568225" cy="954107"/>
          </a:xfrm>
          <a:prstGeom prst="rect">
            <a:avLst/>
          </a:prstGeom>
          <a:noFill/>
        </p:spPr>
        <p:txBody>
          <a:bodyPr wrap="square" rtlCol="0">
            <a:spAutoFit/>
          </a:bodyPr>
          <a:lstStyle/>
          <a:p>
            <a:pPr algn="just"/>
            <a:endParaRPr lang="en-US" sz="2800" b="1" dirty="0">
              <a:latin typeface="Times New Roman" pitchFamily="18" charset="0"/>
              <a:cs typeface="Times New Roman" pitchFamily="18" charset="0"/>
            </a:endParaRPr>
          </a:p>
          <a:p>
            <a:pPr algn="just"/>
            <a:endParaRPr lang="en-US" sz="2800" dirty="0">
              <a:latin typeface="Times New Roman" pitchFamily="18" charset="0"/>
              <a:cs typeface="Times New Roman" pitchFamily="18" charset="0"/>
            </a:endParaRPr>
          </a:p>
        </p:txBody>
      </p:sp>
      <p:sp>
        <p:nvSpPr>
          <p:cNvPr id="6" name="TextBox 5">
            <a:extLst>
              <a:ext uri="{FF2B5EF4-FFF2-40B4-BE49-F238E27FC236}">
                <a16:creationId xmlns:a16="http://schemas.microsoft.com/office/drawing/2014/main" id="{ABA950F1-8F01-203E-3966-3290437FF8E4}"/>
              </a:ext>
            </a:extLst>
          </p:cNvPr>
          <p:cNvSpPr txBox="1"/>
          <p:nvPr/>
        </p:nvSpPr>
        <p:spPr>
          <a:xfrm>
            <a:off x="2368488" y="783704"/>
            <a:ext cx="4191000" cy="584775"/>
          </a:xfrm>
          <a:prstGeom prst="rect">
            <a:avLst/>
          </a:prstGeom>
          <a:noFill/>
        </p:spPr>
        <p:txBody>
          <a:bodyPr wrap="square">
            <a:spAutoFit/>
          </a:bodyPr>
          <a:lstStyle/>
          <a:p>
            <a:pPr algn="ctr"/>
            <a:r>
              <a:rPr lang="en-US" sz="3200" b="1" dirty="0">
                <a:effectLst/>
                <a:latin typeface="Times New Roman" panose="02020603050405020304" pitchFamily="18" charset="0"/>
                <a:ea typeface="Times New Roman" panose="02020603050405020304" pitchFamily="18" charset="0"/>
              </a:rPr>
              <a:t>Results:</a:t>
            </a:r>
            <a:endParaRPr lang="en-IN" sz="3200" dirty="0">
              <a:effectLst/>
              <a:latin typeface="Times New Roman" panose="02020603050405020304" pitchFamily="18" charset="0"/>
              <a:ea typeface="Times New Roman" panose="02020603050405020304" pitchFamily="18" charset="0"/>
            </a:endParaRPr>
          </a:p>
        </p:txBody>
      </p:sp>
      <p:pic>
        <p:nvPicPr>
          <p:cNvPr id="7" name="Picture 6">
            <a:extLst>
              <a:ext uri="{FF2B5EF4-FFF2-40B4-BE49-F238E27FC236}">
                <a16:creationId xmlns:a16="http://schemas.microsoft.com/office/drawing/2014/main" id="{FFDA80F0-9F56-78EE-4717-B548C3D3C071}"/>
              </a:ext>
            </a:extLst>
          </p:cNvPr>
          <p:cNvPicPr>
            <a:picLocks noChangeAspect="1"/>
          </p:cNvPicPr>
          <p:nvPr/>
        </p:nvPicPr>
        <p:blipFill>
          <a:blip r:embed="rId2"/>
          <a:stretch>
            <a:fillRect/>
          </a:stretch>
        </p:blipFill>
        <p:spPr>
          <a:xfrm>
            <a:off x="114007" y="1379253"/>
            <a:ext cx="4945831" cy="2584698"/>
          </a:xfrm>
          <a:prstGeom prst="rect">
            <a:avLst/>
          </a:prstGeom>
        </p:spPr>
      </p:pic>
      <p:pic>
        <p:nvPicPr>
          <p:cNvPr id="8" name="Picture 7">
            <a:extLst>
              <a:ext uri="{FF2B5EF4-FFF2-40B4-BE49-F238E27FC236}">
                <a16:creationId xmlns:a16="http://schemas.microsoft.com/office/drawing/2014/main" id="{B91AC7BD-4547-7B2F-6508-48BD096A78BA}"/>
              </a:ext>
            </a:extLst>
          </p:cNvPr>
          <p:cNvPicPr>
            <a:picLocks noChangeAspect="1"/>
          </p:cNvPicPr>
          <p:nvPr/>
        </p:nvPicPr>
        <p:blipFill>
          <a:blip r:embed="rId3"/>
          <a:stretch>
            <a:fillRect/>
          </a:stretch>
        </p:blipFill>
        <p:spPr>
          <a:xfrm>
            <a:off x="4084579" y="4069882"/>
            <a:ext cx="4945831" cy="2600589"/>
          </a:xfrm>
          <a:prstGeom prst="rect">
            <a:avLst/>
          </a:prstGeom>
        </p:spPr>
      </p:pic>
      <p:sp>
        <p:nvSpPr>
          <p:cNvPr id="10" name="TextBox 9">
            <a:extLst>
              <a:ext uri="{FF2B5EF4-FFF2-40B4-BE49-F238E27FC236}">
                <a16:creationId xmlns:a16="http://schemas.microsoft.com/office/drawing/2014/main" id="{58B9D133-2A34-7E61-4968-0B929CD1D4A2}"/>
              </a:ext>
            </a:extLst>
          </p:cNvPr>
          <p:cNvSpPr txBox="1"/>
          <p:nvPr/>
        </p:nvSpPr>
        <p:spPr>
          <a:xfrm>
            <a:off x="5341366" y="1719808"/>
            <a:ext cx="3688627" cy="646331"/>
          </a:xfrm>
          <a:prstGeom prst="rect">
            <a:avLst/>
          </a:prstGeom>
          <a:noFill/>
        </p:spPr>
        <p:txBody>
          <a:bodyPr wrap="square">
            <a:spAutoFit/>
          </a:bodyPr>
          <a:lstStyle/>
          <a:p>
            <a:pPr algn="ctr"/>
            <a:r>
              <a:rPr lang="en-US" sz="1800" b="1" dirty="0">
                <a:effectLst/>
                <a:latin typeface="Times New Roman" panose="02020603050405020304" pitchFamily="18" charset="0"/>
                <a:ea typeface="Yu Gothic Light" panose="020B0300000000000000" pitchFamily="34" charset="-128"/>
                <a:cs typeface="Times New Roman" panose="02020603050405020304" pitchFamily="18" charset="0"/>
              </a:rPr>
              <a:t>Fig5. Homepage of </a:t>
            </a:r>
            <a:r>
              <a:rPr lang="en-US" sz="1800" b="1" dirty="0" err="1">
                <a:effectLst/>
                <a:latin typeface="Times New Roman" panose="02020603050405020304" pitchFamily="18" charset="0"/>
                <a:ea typeface="Yu Gothic Light" panose="020B0300000000000000" pitchFamily="34" charset="-128"/>
                <a:cs typeface="Times New Roman" panose="02020603050405020304" pitchFamily="18" charset="0"/>
              </a:rPr>
              <a:t>SmartInterest</a:t>
            </a:r>
            <a:r>
              <a:rPr lang="en-US" sz="1800" b="1" dirty="0">
                <a:effectLst/>
                <a:latin typeface="Times New Roman" panose="02020603050405020304" pitchFamily="18" charset="0"/>
                <a:ea typeface="Yu Gothic Light" panose="020B0300000000000000" pitchFamily="34" charset="-128"/>
                <a:cs typeface="Times New Roman" panose="02020603050405020304" pitchFamily="18" charset="0"/>
              </a:rPr>
              <a:t> AI Platform</a:t>
            </a:r>
            <a:r>
              <a:rPr lang="en-US" sz="1800" b="1" dirty="0">
                <a:effectLst/>
                <a:latin typeface="Segoe UI" panose="020B0502040204020203" pitchFamily="34" charset="0"/>
                <a:ea typeface="Yu Gothic Light" panose="020B0300000000000000" pitchFamily="34" charset="-128"/>
              </a:rPr>
              <a:t>.</a:t>
            </a:r>
            <a:endParaRPr lang="en-IN" sz="3200" dirty="0">
              <a:effectLst/>
              <a:latin typeface="Times New Roman" panose="02020603050405020304" pitchFamily="18" charset="0"/>
              <a:ea typeface="Times New Roman" panose="02020603050405020304" pitchFamily="18" charset="0"/>
            </a:endParaRPr>
          </a:p>
        </p:txBody>
      </p:sp>
      <p:sp>
        <p:nvSpPr>
          <p:cNvPr id="12" name="TextBox 11">
            <a:extLst>
              <a:ext uri="{FF2B5EF4-FFF2-40B4-BE49-F238E27FC236}">
                <a16:creationId xmlns:a16="http://schemas.microsoft.com/office/drawing/2014/main" id="{686D2FB8-5BB2-79F0-1009-604716516BC5}"/>
              </a:ext>
            </a:extLst>
          </p:cNvPr>
          <p:cNvSpPr txBox="1"/>
          <p:nvPr/>
        </p:nvSpPr>
        <p:spPr>
          <a:xfrm>
            <a:off x="363815" y="4495800"/>
            <a:ext cx="3446185" cy="646331"/>
          </a:xfrm>
          <a:prstGeom prst="rect">
            <a:avLst/>
          </a:prstGeom>
          <a:noFill/>
        </p:spPr>
        <p:txBody>
          <a:bodyPr wrap="square">
            <a:spAutoFit/>
          </a:bodyPr>
          <a:lstStyle/>
          <a:p>
            <a:pPr algn="ct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Fig6.  Cybersecurity Personalized Roadmap Interface.</a:t>
            </a:r>
            <a:endParaRPr lang="en-IN" sz="32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6683756"/>
      </p:ext>
    </p:extLst>
  </p:cSld>
  <p:clrMapOvr>
    <a:masterClrMapping/>
  </p:clrMapOvr>
  <p:transition advTm="4000">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9552" y="188640"/>
            <a:ext cx="3182281" cy="584775"/>
          </a:xfrm>
          <a:prstGeom prst="rect">
            <a:avLst/>
          </a:prstGeom>
          <a:noFill/>
        </p:spPr>
        <p:txBody>
          <a:bodyPr wrap="none" rtlCol="0">
            <a:spAutoFit/>
          </a:bodyPr>
          <a:lstStyle/>
          <a:p>
            <a:r>
              <a:rPr lang="en-US" sz="3200" dirty="0">
                <a:latin typeface="Times New Roman" pitchFamily="18" charset="0"/>
                <a:cs typeface="Times New Roman" pitchFamily="18" charset="0"/>
              </a:rPr>
              <a:t>Project Highlights</a:t>
            </a:r>
          </a:p>
        </p:txBody>
      </p:sp>
      <p:pic>
        <p:nvPicPr>
          <p:cNvPr id="2" name="Picture 1" descr="A screenshot of a computer test&#10;&#10;AI-generated content may be incorrect.">
            <a:extLst>
              <a:ext uri="{FF2B5EF4-FFF2-40B4-BE49-F238E27FC236}">
                <a16:creationId xmlns:a16="http://schemas.microsoft.com/office/drawing/2014/main" id="{E103D683-B3EE-F41C-5CF1-23B9501F1C0C}"/>
              </a:ext>
            </a:extLst>
          </p:cNvPr>
          <p:cNvPicPr>
            <a:picLocks noChangeAspect="1"/>
          </p:cNvPicPr>
          <p:nvPr/>
        </p:nvPicPr>
        <p:blipFill>
          <a:blip r:embed="rId2"/>
          <a:stretch>
            <a:fillRect/>
          </a:stretch>
        </p:blipFill>
        <p:spPr>
          <a:xfrm>
            <a:off x="76200" y="876811"/>
            <a:ext cx="5165047" cy="2831035"/>
          </a:xfrm>
          <a:prstGeom prst="rect">
            <a:avLst/>
          </a:prstGeom>
        </p:spPr>
      </p:pic>
      <p:pic>
        <p:nvPicPr>
          <p:cNvPr id="4" name="Picture 3">
            <a:extLst>
              <a:ext uri="{FF2B5EF4-FFF2-40B4-BE49-F238E27FC236}">
                <a16:creationId xmlns:a16="http://schemas.microsoft.com/office/drawing/2014/main" id="{C1FC0876-D9F0-1714-6E96-189B3AA45025}"/>
              </a:ext>
            </a:extLst>
          </p:cNvPr>
          <p:cNvPicPr>
            <a:picLocks noChangeAspect="1"/>
          </p:cNvPicPr>
          <p:nvPr/>
        </p:nvPicPr>
        <p:blipFill>
          <a:blip r:embed="rId3"/>
          <a:stretch>
            <a:fillRect/>
          </a:stretch>
        </p:blipFill>
        <p:spPr>
          <a:xfrm>
            <a:off x="3670892" y="3827774"/>
            <a:ext cx="5380355" cy="2841586"/>
          </a:xfrm>
          <a:prstGeom prst="rect">
            <a:avLst/>
          </a:prstGeom>
        </p:spPr>
      </p:pic>
      <p:sp>
        <p:nvSpPr>
          <p:cNvPr id="6" name="TextBox 5">
            <a:extLst>
              <a:ext uri="{FF2B5EF4-FFF2-40B4-BE49-F238E27FC236}">
                <a16:creationId xmlns:a16="http://schemas.microsoft.com/office/drawing/2014/main" id="{8E0D2224-FA1B-984C-9AB7-D0B24124F27F}"/>
              </a:ext>
            </a:extLst>
          </p:cNvPr>
          <p:cNvSpPr txBox="1"/>
          <p:nvPr/>
        </p:nvSpPr>
        <p:spPr>
          <a:xfrm>
            <a:off x="5715000" y="1295400"/>
            <a:ext cx="2590800" cy="646331"/>
          </a:xfrm>
          <a:prstGeom prst="rect">
            <a:avLst/>
          </a:prstGeom>
          <a:noFill/>
        </p:spPr>
        <p:txBody>
          <a:bodyPr wrap="square">
            <a:spAutoFit/>
          </a:bodyPr>
          <a:lstStyle/>
          <a:p>
            <a:pPr algn="ct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Fig7.  Operating System Test Module</a:t>
            </a:r>
            <a:r>
              <a:rPr lang="en-US" sz="1800" b="1" dirty="0">
                <a:effectLst/>
                <a:latin typeface="Segoe UI" panose="020B0502040204020203" pitchFamily="34" charset="0"/>
                <a:ea typeface="Times New Roman" panose="02020603050405020304" pitchFamily="18" charset="0"/>
              </a:rPr>
              <a:t>.</a:t>
            </a:r>
            <a:endParaRPr lang="en-IN" sz="3200" dirty="0">
              <a:effectLst/>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F1BBA1B9-AB60-9D06-052B-E35309351FF3}"/>
              </a:ext>
            </a:extLst>
          </p:cNvPr>
          <p:cNvSpPr txBox="1"/>
          <p:nvPr/>
        </p:nvSpPr>
        <p:spPr>
          <a:xfrm>
            <a:off x="304800" y="4419600"/>
            <a:ext cx="3048000" cy="646331"/>
          </a:xfrm>
          <a:prstGeom prst="rect">
            <a:avLst/>
          </a:prstGeom>
          <a:noFill/>
        </p:spPr>
        <p:txBody>
          <a:bodyPr wrap="square">
            <a:spAutoFit/>
          </a:bodyPr>
          <a:lstStyle/>
          <a:p>
            <a:pPr algn="ct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Figure 8. Subject Scores and Project Domain Selection.</a:t>
            </a:r>
            <a:endParaRPr lang="en-IN" sz="32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9910637"/>
      </p:ext>
    </p:extLst>
  </p:cSld>
  <p:clrMapOvr>
    <a:masterClrMapping/>
  </p:clrMapOvr>
  <p:transition advTm="4000">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188640"/>
            <a:ext cx="3069302" cy="584775"/>
          </a:xfrm>
          <a:prstGeom prst="rect">
            <a:avLst/>
          </a:prstGeom>
          <a:noFill/>
        </p:spPr>
        <p:txBody>
          <a:bodyPr wrap="none" rtlCol="0">
            <a:spAutoFit/>
          </a:bodyPr>
          <a:lstStyle/>
          <a:p>
            <a:r>
              <a:rPr lang="en-US" sz="3200" dirty="0">
                <a:latin typeface="Times New Roman" pitchFamily="18" charset="0"/>
                <a:cs typeface="Times New Roman" pitchFamily="18" charset="0"/>
              </a:rPr>
              <a:t>Project highlights</a:t>
            </a:r>
          </a:p>
        </p:txBody>
      </p:sp>
      <p:pic>
        <p:nvPicPr>
          <p:cNvPr id="3" name="Picture 2">
            <a:extLst>
              <a:ext uri="{FF2B5EF4-FFF2-40B4-BE49-F238E27FC236}">
                <a16:creationId xmlns:a16="http://schemas.microsoft.com/office/drawing/2014/main" id="{616F284A-FA0D-77F8-4F9F-4EC4D83E26B9}"/>
              </a:ext>
            </a:extLst>
          </p:cNvPr>
          <p:cNvPicPr>
            <a:picLocks noChangeAspect="1"/>
          </p:cNvPicPr>
          <p:nvPr/>
        </p:nvPicPr>
        <p:blipFill>
          <a:blip r:embed="rId2"/>
          <a:stretch>
            <a:fillRect/>
          </a:stretch>
        </p:blipFill>
        <p:spPr>
          <a:xfrm>
            <a:off x="76200" y="914400"/>
            <a:ext cx="5272731" cy="2836362"/>
          </a:xfrm>
          <a:prstGeom prst="rect">
            <a:avLst/>
          </a:prstGeom>
        </p:spPr>
      </p:pic>
      <p:pic>
        <p:nvPicPr>
          <p:cNvPr id="4" name="Picture 3">
            <a:extLst>
              <a:ext uri="{FF2B5EF4-FFF2-40B4-BE49-F238E27FC236}">
                <a16:creationId xmlns:a16="http://schemas.microsoft.com/office/drawing/2014/main" id="{1560027B-4645-CA1D-00BD-71294CD5883A}"/>
              </a:ext>
            </a:extLst>
          </p:cNvPr>
          <p:cNvPicPr>
            <a:picLocks noChangeAspect="1"/>
          </p:cNvPicPr>
          <p:nvPr/>
        </p:nvPicPr>
        <p:blipFill>
          <a:blip r:embed="rId3"/>
          <a:stretch>
            <a:fillRect/>
          </a:stretch>
        </p:blipFill>
        <p:spPr>
          <a:xfrm>
            <a:off x="3644645" y="3798585"/>
            <a:ext cx="5386283" cy="2836362"/>
          </a:xfrm>
          <a:prstGeom prst="rect">
            <a:avLst/>
          </a:prstGeom>
        </p:spPr>
      </p:pic>
      <p:sp>
        <p:nvSpPr>
          <p:cNvPr id="6" name="TextBox 5">
            <a:extLst>
              <a:ext uri="{FF2B5EF4-FFF2-40B4-BE49-F238E27FC236}">
                <a16:creationId xmlns:a16="http://schemas.microsoft.com/office/drawing/2014/main" id="{351A9C8E-E151-4F26-9EF3-9351019AF4AE}"/>
              </a:ext>
            </a:extLst>
          </p:cNvPr>
          <p:cNvSpPr txBox="1"/>
          <p:nvPr/>
        </p:nvSpPr>
        <p:spPr>
          <a:xfrm>
            <a:off x="5348930" y="1295401"/>
            <a:ext cx="3795070" cy="923330"/>
          </a:xfrm>
          <a:prstGeom prst="rect">
            <a:avLst/>
          </a:prstGeom>
          <a:noFill/>
        </p:spPr>
        <p:txBody>
          <a:bodyPr wrap="square">
            <a:spAutoFit/>
          </a:bodyPr>
          <a:lstStyle/>
          <a:p>
            <a:pPr algn="ct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Fig9.  Dashboard for Academic Performance and Project Preferences.</a:t>
            </a:r>
            <a:endParaRPr lang="en-IN" sz="32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7414661B-E70D-C2E8-5B06-594A47C9FDA4}"/>
              </a:ext>
            </a:extLst>
          </p:cNvPr>
          <p:cNvSpPr txBox="1"/>
          <p:nvPr/>
        </p:nvSpPr>
        <p:spPr>
          <a:xfrm>
            <a:off x="228600" y="4419600"/>
            <a:ext cx="3308246" cy="923330"/>
          </a:xfrm>
          <a:prstGeom prst="rect">
            <a:avLst/>
          </a:prstGeom>
          <a:noFill/>
        </p:spPr>
        <p:txBody>
          <a:bodyPr wrap="square">
            <a:spAutoFit/>
          </a:bodyPr>
          <a:lstStyle/>
          <a:p>
            <a:pPr algn="ct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Fig10. Personalized Machine Learning Roadmap Generated by </a:t>
            </a:r>
            <a:r>
              <a:rPr lang="en-US" sz="1800" b="1" dirty="0" err="1">
                <a:effectLst/>
                <a:latin typeface="Times New Roman" panose="02020603050405020304" pitchFamily="18" charset="0"/>
                <a:ea typeface="Times New Roman" panose="02020603050405020304" pitchFamily="18" charset="0"/>
                <a:cs typeface="Times New Roman" panose="02020603050405020304" pitchFamily="18" charset="0"/>
              </a:rPr>
              <a:t>SmartInterest</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AI.</a:t>
            </a:r>
            <a:endParaRPr lang="en-IN" sz="3200" b="1"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3381421"/>
      </p:ext>
    </p:extLst>
  </p:cSld>
  <p:clrMapOvr>
    <a:masterClrMapping/>
  </p:clrMapOvr>
  <p:transition advTm="4000">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0"/>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Conclusion</a:t>
            </a:r>
          </a:p>
        </p:txBody>
      </p:sp>
      <p:sp>
        <p:nvSpPr>
          <p:cNvPr id="3" name="Rectangle 2"/>
          <p:cNvSpPr/>
          <p:nvPr/>
        </p:nvSpPr>
        <p:spPr>
          <a:xfrm>
            <a:off x="152400" y="914400"/>
            <a:ext cx="8839200" cy="5444054"/>
          </a:xfrm>
          <a:prstGeom prst="rect">
            <a:avLst/>
          </a:prstGeom>
        </p:spPr>
        <p:txBody>
          <a:bodyPr wrap="square">
            <a:spAutoFit/>
          </a:bodyPr>
          <a:lstStyle/>
          <a:p>
            <a:pPr algn="just">
              <a:lnSpc>
                <a:spcPct val="150000"/>
              </a:lnSpc>
            </a:pPr>
            <a:r>
              <a:rPr lang="en-US" dirty="0" err="1">
                <a:latin typeface="Times New Roman" panose="02020603050405020304" pitchFamily="18" charset="0"/>
                <a:cs typeface="Times New Roman" panose="02020603050405020304" pitchFamily="18" charset="0"/>
              </a:rPr>
              <a:t>SmartInterest</a:t>
            </a:r>
            <a:r>
              <a:rPr lang="en-US" dirty="0">
                <a:latin typeface="Times New Roman" panose="02020603050405020304" pitchFamily="18" charset="0"/>
                <a:cs typeface="Times New Roman" panose="02020603050405020304" pitchFamily="18" charset="0"/>
              </a:rPr>
              <a:t> AI successfully demonstrates how machine learning can be applied to personalize academic and career guidance for students. By analyzing subject-wise academic performance and project domains, the system effectively predicts each student's area of interest, such as Artificial Intelligence, Web Development, or Cybersecurity. The project used a well-structured dataset of 300,000 records and applied a smart labeling mechanism to generate accurate training data. Through extensive experimentation, the </a:t>
            </a:r>
            <a:r>
              <a:rPr lang="en-US" dirty="0" err="1">
                <a:latin typeface="Times New Roman" panose="02020603050405020304" pitchFamily="18" charset="0"/>
                <a:cs typeface="Times New Roman" panose="02020603050405020304" pitchFamily="18" charset="0"/>
              </a:rPr>
              <a:t>XGBoost</a:t>
            </a:r>
            <a:r>
              <a:rPr lang="en-US" dirty="0">
                <a:latin typeface="Times New Roman" panose="02020603050405020304" pitchFamily="18" charset="0"/>
                <a:cs typeface="Times New Roman" panose="02020603050405020304" pitchFamily="18" charset="0"/>
              </a:rPr>
              <a:t> model was identified as the most effective, achieving an accuracy of 96%. The system is being developed as a web application to allow real-time predictions and student interaction. This tool not only benefits students by helping them make informed decisions but also supports educators in providing targeted mentorship. With future enhancements like confidence scores, course recommendations, and teacher dashboards, </a:t>
            </a:r>
            <a:r>
              <a:rPr lang="en-US" dirty="0" err="1">
                <a:latin typeface="Times New Roman" panose="02020603050405020304" pitchFamily="18" charset="0"/>
                <a:cs typeface="Times New Roman" panose="02020603050405020304" pitchFamily="18" charset="0"/>
              </a:rPr>
              <a:t>SmartInterest</a:t>
            </a:r>
            <a:r>
              <a:rPr lang="en-US" dirty="0">
                <a:latin typeface="Times New Roman" panose="02020603050405020304" pitchFamily="18" charset="0"/>
                <a:cs typeface="Times New Roman" panose="02020603050405020304" pitchFamily="18" charset="0"/>
              </a:rPr>
              <a:t> AI has strong potential to be a valuable addition to modern education systems.</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cSld>
  <p:clrMapOvr>
    <a:masterClrMapping/>
  </p:clrMapOvr>
  <p:transition advTm="4000">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References/Links used</a:t>
            </a:r>
          </a:p>
        </p:txBody>
      </p:sp>
      <p:sp>
        <p:nvSpPr>
          <p:cNvPr id="3" name="Rectangle 2"/>
          <p:cNvSpPr/>
          <p:nvPr/>
        </p:nvSpPr>
        <p:spPr>
          <a:xfrm>
            <a:off x="395536" y="1196752"/>
            <a:ext cx="8136904" cy="584775"/>
          </a:xfrm>
          <a:prstGeom prst="rect">
            <a:avLst/>
          </a:prstGeom>
        </p:spPr>
        <p:txBody>
          <a:bodyPr wrap="square">
            <a:spAutoFit/>
          </a:bodyPr>
          <a:lstStyle/>
          <a:p>
            <a:pPr>
              <a:buFont typeface="Arial" pitchFamily="34" charset="0"/>
              <a:buChar char="•"/>
            </a:pPr>
            <a:endParaRPr lang="en-US" sz="3200" dirty="0">
              <a:latin typeface="Times New Roman" pitchFamily="18" charset="0"/>
              <a:cs typeface="Times New Roman" pitchFamily="18" charset="0"/>
            </a:endParaRPr>
          </a:p>
        </p:txBody>
      </p:sp>
      <p:sp>
        <p:nvSpPr>
          <p:cNvPr id="5" name="TextBox 4">
            <a:extLst>
              <a:ext uri="{FF2B5EF4-FFF2-40B4-BE49-F238E27FC236}">
                <a16:creationId xmlns:a16="http://schemas.microsoft.com/office/drawing/2014/main" id="{2F3E99C7-741E-9C6C-EDFF-376D412BD4FA}"/>
              </a:ext>
            </a:extLst>
          </p:cNvPr>
          <p:cNvSpPr txBox="1"/>
          <p:nvPr/>
        </p:nvSpPr>
        <p:spPr>
          <a:xfrm>
            <a:off x="467544" y="1447800"/>
            <a:ext cx="6400288" cy="2477601"/>
          </a:xfrm>
          <a:prstGeom prst="rect">
            <a:avLst/>
          </a:prstGeom>
          <a:noFill/>
        </p:spPr>
        <p:txBody>
          <a:bodyPr wrap="square">
            <a:spAutoFit/>
          </a:bodyPr>
          <a:lstStyle/>
          <a:p>
            <a:pPr indent="-171450" algn="just">
              <a:buNone/>
            </a:pPr>
            <a:r>
              <a:rPr lang="en-US" sz="2000" b="1" dirty="0">
                <a:solidFill>
                  <a:srgbClr val="000000"/>
                </a:solidFill>
                <a:effectLst/>
                <a:latin typeface="Times New Roman" panose="02020603050405020304" pitchFamily="18" charset="0"/>
                <a:ea typeface="Times New Roman" panose="02020603050405020304" pitchFamily="18" charset="0"/>
              </a:rPr>
              <a:t>1. Kaggle.com</a:t>
            </a:r>
            <a:endParaRPr lang="en-IN" sz="2000" b="1" dirty="0">
              <a:effectLst/>
              <a:latin typeface="Times New Roman" panose="02020603050405020304" pitchFamily="18" charset="0"/>
              <a:ea typeface="Times New Roman" panose="02020603050405020304" pitchFamily="18" charset="0"/>
            </a:endParaRPr>
          </a:p>
          <a:p>
            <a:pPr marL="342900" algn="just">
              <a:spcAft>
                <a:spcPts val="600"/>
              </a:spcAft>
              <a:buNone/>
            </a:pPr>
            <a:r>
              <a:rPr lang="en-US" sz="2000" b="1" dirty="0">
                <a:solidFill>
                  <a:srgbClr val="000000"/>
                </a:solidFill>
                <a:effectLst/>
                <a:latin typeface="Times New Roman" panose="02020603050405020304" pitchFamily="18" charset="0"/>
                <a:ea typeface="Times New Roman" panose="02020603050405020304" pitchFamily="18" charset="0"/>
              </a:rPr>
              <a:t> </a:t>
            </a:r>
            <a:endParaRPr lang="en-IN" sz="2000" b="1" dirty="0">
              <a:effectLst/>
              <a:latin typeface="Times New Roman" panose="02020603050405020304" pitchFamily="18" charset="0"/>
              <a:ea typeface="Times New Roman" panose="02020603050405020304" pitchFamily="18" charset="0"/>
            </a:endParaRPr>
          </a:p>
          <a:p>
            <a:pPr indent="-171450" algn="just">
              <a:buNone/>
            </a:pPr>
            <a:r>
              <a:rPr lang="en-US" sz="2000" b="1" dirty="0">
                <a:solidFill>
                  <a:srgbClr val="000000"/>
                </a:solidFill>
                <a:effectLst/>
                <a:latin typeface="Times New Roman" panose="02020603050405020304" pitchFamily="18" charset="0"/>
                <a:ea typeface="Times New Roman" panose="02020603050405020304" pitchFamily="18" charset="0"/>
              </a:rPr>
              <a:t>2. www.geeksforgeeks.org</a:t>
            </a:r>
            <a:endParaRPr lang="en-IN" sz="2000" b="1" dirty="0">
              <a:effectLst/>
              <a:latin typeface="Times New Roman" panose="02020603050405020304" pitchFamily="18" charset="0"/>
              <a:ea typeface="Times New Roman" panose="02020603050405020304" pitchFamily="18" charset="0"/>
            </a:endParaRPr>
          </a:p>
          <a:p>
            <a:pPr marL="342900" algn="just">
              <a:spcAft>
                <a:spcPts val="600"/>
              </a:spcAft>
              <a:buNone/>
            </a:pPr>
            <a:r>
              <a:rPr lang="en-US" sz="2000" b="1" dirty="0">
                <a:solidFill>
                  <a:srgbClr val="000000"/>
                </a:solidFill>
                <a:effectLst/>
                <a:latin typeface="Times New Roman" panose="02020603050405020304" pitchFamily="18" charset="0"/>
                <a:ea typeface="Times New Roman" panose="02020603050405020304" pitchFamily="18" charset="0"/>
              </a:rPr>
              <a:t> </a:t>
            </a:r>
            <a:endParaRPr lang="en-IN" sz="2000" b="1" dirty="0">
              <a:effectLst/>
              <a:latin typeface="Times New Roman" panose="02020603050405020304" pitchFamily="18" charset="0"/>
              <a:ea typeface="Times New Roman" panose="02020603050405020304" pitchFamily="18" charset="0"/>
            </a:endParaRPr>
          </a:p>
          <a:p>
            <a:pPr indent="-171450" algn="just">
              <a:buNone/>
            </a:pPr>
            <a:r>
              <a:rPr lang="en-US" sz="2000" b="1" dirty="0">
                <a:solidFill>
                  <a:srgbClr val="000000"/>
                </a:solidFill>
                <a:effectLst/>
                <a:latin typeface="Times New Roman" panose="02020603050405020304" pitchFamily="18" charset="0"/>
                <a:ea typeface="Times New Roman" panose="02020603050405020304" pitchFamily="18" charset="0"/>
              </a:rPr>
              <a:t>3. W3school</a:t>
            </a:r>
            <a:endParaRPr lang="en-IN" sz="2000" b="1" dirty="0">
              <a:effectLst/>
              <a:latin typeface="Times New Roman" panose="02020603050405020304" pitchFamily="18" charset="0"/>
              <a:ea typeface="Times New Roman" panose="02020603050405020304" pitchFamily="18" charset="0"/>
            </a:endParaRPr>
          </a:p>
          <a:p>
            <a:pPr marL="342900" algn="just">
              <a:spcAft>
                <a:spcPts val="600"/>
              </a:spcAft>
              <a:buNone/>
            </a:pPr>
            <a:r>
              <a:rPr lang="en-US" sz="2000" b="1" dirty="0">
                <a:solidFill>
                  <a:srgbClr val="000000"/>
                </a:solidFill>
                <a:effectLst/>
                <a:latin typeface="Times New Roman" panose="02020603050405020304" pitchFamily="18" charset="0"/>
                <a:ea typeface="Times New Roman" panose="02020603050405020304" pitchFamily="18" charset="0"/>
              </a:rPr>
              <a:t> </a:t>
            </a:r>
            <a:endParaRPr lang="en-IN" sz="2000" b="1" dirty="0">
              <a:effectLst/>
              <a:latin typeface="Times New Roman" panose="02020603050405020304" pitchFamily="18" charset="0"/>
              <a:ea typeface="Times New Roman" panose="02020603050405020304" pitchFamily="18" charset="0"/>
            </a:endParaRPr>
          </a:p>
          <a:p>
            <a:pPr indent="-171450" algn="just"/>
            <a:r>
              <a:rPr lang="en-US" sz="2000" b="1" dirty="0">
                <a:solidFill>
                  <a:srgbClr val="000000"/>
                </a:solidFill>
                <a:effectLst/>
                <a:latin typeface="Times New Roman" panose="02020603050405020304" pitchFamily="18" charset="0"/>
                <a:ea typeface="Times New Roman" panose="02020603050405020304" pitchFamily="18" charset="0"/>
              </a:rPr>
              <a:t>4. Codebasics.com</a:t>
            </a:r>
            <a:endParaRPr lang="en-IN" sz="2000" b="1" dirty="0">
              <a:effectLst/>
              <a:latin typeface="Times New Roman" panose="02020603050405020304" pitchFamily="18" charset="0"/>
              <a:ea typeface="Times New Roman" panose="02020603050405020304" pitchFamily="18" charset="0"/>
            </a:endParaRPr>
          </a:p>
        </p:txBody>
      </p:sp>
    </p:spTree>
  </p:cSld>
  <p:clrMapOvr>
    <a:masterClrMapping/>
  </p:clrMapOvr>
  <p:transition advTm="4000">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AutoShape 4"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2" name="AutoShape 8" descr="Download The Best Thank You Slide For PPT Presentat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050" name="Picture 2" descr="The Best Thank You Messages to Write on Your Personalized Thank You ...">
            <a:extLst>
              <a:ext uri="{FF2B5EF4-FFF2-40B4-BE49-F238E27FC236}">
                <a16:creationId xmlns:a16="http://schemas.microsoft.com/office/drawing/2014/main" id="{75DCA171-195F-F960-B1F8-B33D69C614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8200"/>
            <a:ext cx="9144000" cy="5867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advTm="4000">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b="1" dirty="0">
                <a:latin typeface="Times New Roman" pitchFamily="18" charset="0"/>
                <a:cs typeface="Times New Roman" pitchFamily="18" charset="0"/>
              </a:rPr>
              <a:t>Table of Contents</a:t>
            </a:r>
            <a:endParaRPr lang="en-US" b="1" dirty="0">
              <a:latin typeface="Times New Roman" pitchFamily="18" charset="0"/>
              <a:cs typeface="Times New Roman" pitchFamily="18" charset="0"/>
            </a:endParaRPr>
          </a:p>
        </p:txBody>
      </p:sp>
      <p:sp>
        <p:nvSpPr>
          <p:cNvPr id="3" name="TextBox 2"/>
          <p:cNvSpPr txBox="1"/>
          <p:nvPr/>
        </p:nvSpPr>
        <p:spPr>
          <a:xfrm>
            <a:off x="323528" y="980728"/>
            <a:ext cx="6912768" cy="3970318"/>
          </a:xfrm>
          <a:prstGeom prst="rect">
            <a:avLst/>
          </a:prstGeom>
          <a:noFill/>
        </p:spPr>
        <p:txBody>
          <a:bodyPr wrap="square" rtlCol="0">
            <a:spAutoFit/>
          </a:bodyPr>
          <a:lstStyle/>
          <a:p>
            <a:pPr>
              <a:buFont typeface="Arial" pitchFamily="34" charset="0"/>
              <a:buChar char="•"/>
            </a:pPr>
            <a:r>
              <a:rPr lang="en-US" sz="2800" dirty="0">
                <a:latin typeface="Times New Roman" pitchFamily="18" charset="0"/>
                <a:cs typeface="Times New Roman" pitchFamily="18" charset="0"/>
              </a:rPr>
              <a:t>Introduction</a:t>
            </a:r>
          </a:p>
          <a:p>
            <a:pPr>
              <a:buFont typeface="Arial" pitchFamily="34" charset="0"/>
              <a:buChar char="•"/>
            </a:pPr>
            <a:r>
              <a:rPr lang="en-US" sz="2800" dirty="0">
                <a:latin typeface="Times New Roman" pitchFamily="18" charset="0"/>
                <a:cs typeface="Times New Roman" pitchFamily="18" charset="0"/>
              </a:rPr>
              <a:t>Problem Statement</a:t>
            </a:r>
          </a:p>
          <a:p>
            <a:pPr>
              <a:buFont typeface="Arial" pitchFamily="34" charset="0"/>
              <a:buChar char="•"/>
            </a:pPr>
            <a:r>
              <a:rPr lang="en-US" sz="2800" dirty="0">
                <a:latin typeface="Times New Roman" pitchFamily="18" charset="0"/>
                <a:cs typeface="Times New Roman" pitchFamily="18" charset="0"/>
              </a:rPr>
              <a:t>Technical Details</a:t>
            </a:r>
          </a:p>
          <a:p>
            <a:pPr>
              <a:buFont typeface="Arial" pitchFamily="34" charset="0"/>
              <a:buChar char="•"/>
            </a:pPr>
            <a:r>
              <a:rPr lang="en-US" sz="2800" dirty="0">
                <a:latin typeface="Times New Roman" pitchFamily="18" charset="0"/>
                <a:cs typeface="Times New Roman" pitchFamily="18" charset="0"/>
              </a:rPr>
              <a:t>Key Features </a:t>
            </a:r>
          </a:p>
          <a:p>
            <a:pPr>
              <a:buFont typeface="Arial" pitchFamily="34" charset="0"/>
              <a:buChar char="•"/>
            </a:pPr>
            <a:r>
              <a:rPr lang="en-US" sz="2800" dirty="0">
                <a:latin typeface="Times New Roman" pitchFamily="18" charset="0"/>
                <a:cs typeface="Times New Roman" pitchFamily="18" charset="0"/>
              </a:rPr>
              <a:t>Project Highlights</a:t>
            </a:r>
          </a:p>
          <a:p>
            <a:pPr>
              <a:buFont typeface="Arial" pitchFamily="34" charset="0"/>
              <a:buChar char="•"/>
            </a:pPr>
            <a:r>
              <a:rPr lang="en-US" sz="2800" dirty="0">
                <a:latin typeface="Times New Roman" pitchFamily="18" charset="0"/>
                <a:cs typeface="Times New Roman" pitchFamily="18" charset="0"/>
              </a:rPr>
              <a:t>Conclusion</a:t>
            </a:r>
          </a:p>
          <a:p>
            <a:pPr>
              <a:buFont typeface="Arial" pitchFamily="34" charset="0"/>
              <a:buChar char="•"/>
            </a:pPr>
            <a:r>
              <a:rPr lang="en-US" sz="2800" dirty="0">
                <a:latin typeface="Times New Roman" pitchFamily="18" charset="0"/>
                <a:cs typeface="Times New Roman" pitchFamily="18" charset="0"/>
              </a:rPr>
              <a:t>References/Links used</a:t>
            </a:r>
          </a:p>
          <a:p>
            <a:pPr>
              <a:buFont typeface="Arial" pitchFamily="34" charset="0"/>
              <a:buChar char="•"/>
            </a:pPr>
            <a:endParaRPr lang="en-US" sz="2800" dirty="0">
              <a:latin typeface="Times New Roman" pitchFamily="18" charset="0"/>
              <a:cs typeface="Times New Roman" pitchFamily="18" charset="0"/>
            </a:endParaRPr>
          </a:p>
          <a:p>
            <a:pPr>
              <a:buFont typeface="Arial" pitchFamily="34" charset="0"/>
              <a:buChar char="•"/>
            </a:pPr>
            <a:endParaRPr lang="en-US" sz="2800" dirty="0">
              <a:latin typeface="Times New Roman" pitchFamily="18" charset="0"/>
              <a:cs typeface="Times New Roman" pitchFamily="18" charset="0"/>
            </a:endParaRPr>
          </a:p>
        </p:txBody>
      </p:sp>
    </p:spTree>
  </p:cSld>
  <p:clrMapOvr>
    <a:masterClrMapping/>
  </p:clrMapOvr>
  <p:transition advTm="4000">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Introduction</a:t>
            </a:r>
          </a:p>
        </p:txBody>
      </p:sp>
      <p:sp>
        <p:nvSpPr>
          <p:cNvPr id="5" name="TextBox 4"/>
          <p:cNvSpPr txBox="1"/>
          <p:nvPr/>
        </p:nvSpPr>
        <p:spPr>
          <a:xfrm>
            <a:off x="304801" y="1066800"/>
            <a:ext cx="5257800" cy="1569660"/>
          </a:xfrm>
          <a:prstGeom prst="rect">
            <a:avLst/>
          </a:prstGeom>
          <a:noFill/>
        </p:spPr>
        <p:txBody>
          <a:bodyPr wrap="square" rtlCol="0">
            <a:spAutoFit/>
          </a:bodyPr>
          <a:lstStyle/>
          <a:p>
            <a:r>
              <a:rPr lang="en-IN" sz="3200" b="1" dirty="0" err="1">
                <a:effectLst/>
                <a:latin typeface="Times New Roman" panose="02020603050405020304" pitchFamily="18" charset="0"/>
                <a:ea typeface="Calibri" panose="020F0502020204030204" pitchFamily="34" charset="0"/>
                <a:cs typeface="Times New Roman" panose="02020603050405020304" pitchFamily="18" charset="0"/>
              </a:rPr>
              <a:t>SmartInterest</a:t>
            </a:r>
            <a:r>
              <a:rPr lang="en-IN" sz="3200" b="1" dirty="0">
                <a:effectLst/>
                <a:latin typeface="Times New Roman" panose="02020603050405020304" pitchFamily="18" charset="0"/>
                <a:ea typeface="Calibri" panose="020F0502020204030204" pitchFamily="34" charset="0"/>
                <a:cs typeface="Times New Roman" panose="02020603050405020304" pitchFamily="18" charset="0"/>
              </a:rPr>
              <a:t> AI</a:t>
            </a:r>
            <a:r>
              <a:rPr lang="en-IN" sz="32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320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"An AI-Powered Academic Interest Predictor"</a:t>
            </a:r>
            <a:r>
              <a:rPr lang="en-IN" sz="3200" dirty="0">
                <a:latin typeface="Times New Roman" panose="02020603050405020304" pitchFamily="18" charset="0"/>
                <a:cs typeface="Times New Roman" panose="02020603050405020304" pitchFamily="18" charset="0"/>
              </a:rPr>
              <a:t>    </a:t>
            </a:r>
            <a:endParaRPr lang="en-US" sz="3200" b="1" dirty="0">
              <a:solidFill>
                <a:srgbClr val="FF0000"/>
              </a:solidFill>
              <a:latin typeface="Times New Roman" panose="02020603050405020304" pitchFamily="18" charset="0"/>
              <a:cs typeface="Times New Roman" pitchFamily="18" charset="0"/>
            </a:endParaRPr>
          </a:p>
        </p:txBody>
      </p:sp>
      <p:sp>
        <p:nvSpPr>
          <p:cNvPr id="6" name="TextBox 5"/>
          <p:cNvSpPr txBox="1"/>
          <p:nvPr/>
        </p:nvSpPr>
        <p:spPr>
          <a:xfrm>
            <a:off x="467544" y="3200400"/>
            <a:ext cx="8371656" cy="2862322"/>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Choosing the right academic and career path is a major challenge for students, especially when guidance is based on generic or manual counseling. </a:t>
            </a:r>
            <a:r>
              <a:rPr lang="en-US" i="1" dirty="0" err="1">
                <a:latin typeface="Times New Roman" panose="02020603050405020304" pitchFamily="18" charset="0"/>
                <a:cs typeface="Times New Roman" panose="02020603050405020304" pitchFamily="18" charset="0"/>
              </a:rPr>
              <a:t>SmartInterest</a:t>
            </a:r>
            <a:r>
              <a:rPr lang="en-US" i="1" dirty="0">
                <a:latin typeface="Times New Roman" panose="02020603050405020304" pitchFamily="18" charset="0"/>
                <a:cs typeface="Times New Roman" panose="02020603050405020304" pitchFamily="18" charset="0"/>
              </a:rPr>
              <a:t> AI</a:t>
            </a:r>
            <a:r>
              <a:rPr lang="en-US" dirty="0">
                <a:latin typeface="Times New Roman" panose="02020603050405020304" pitchFamily="18" charset="0"/>
                <a:cs typeface="Times New Roman" panose="02020603050405020304" pitchFamily="18" charset="0"/>
              </a:rPr>
              <a:t> is designed to solve this problem by using machine learning to predict a student’s domain of interest based on their academic marks and project experience. The system analyzes subject-wise performance and maps it to relevant technical domains, comparing it with the domains of completed projects. By identifying overlaps, it accurately infers areas like AI, Web Development, or Cybersecurity as the student's likely interest. With high accuracy achieved using models like </a:t>
            </a:r>
            <a:r>
              <a:rPr lang="en-US" dirty="0" err="1">
                <a:latin typeface="Times New Roman" panose="02020603050405020304" pitchFamily="18" charset="0"/>
                <a:cs typeface="Times New Roman" panose="02020603050405020304" pitchFamily="18" charset="0"/>
              </a:rPr>
              <a:t>XGBoost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SmartInterest</a:t>
            </a:r>
            <a:r>
              <a:rPr lang="en-US" dirty="0">
                <a:latin typeface="Times New Roman" pitchFamily="18" charset="0"/>
                <a:cs typeface="Times New Roman" pitchFamily="18" charset="0"/>
              </a:rPr>
              <a:t> AI offers a reliable and scalable solution for personalized guidance. The goal is to help students make informed decisions and support educators in providing targeted mentorship through a web-based platform.</a:t>
            </a:r>
          </a:p>
        </p:txBody>
      </p:sp>
      <p:pic>
        <p:nvPicPr>
          <p:cNvPr id="4" name="Picture 3">
            <a:extLst>
              <a:ext uri="{FF2B5EF4-FFF2-40B4-BE49-F238E27FC236}">
                <a16:creationId xmlns:a16="http://schemas.microsoft.com/office/drawing/2014/main" id="{5C7F64CC-A85E-80AF-292D-F7A356D5A90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44683" y="908097"/>
            <a:ext cx="2264833" cy="2229629"/>
          </a:xfrm>
          <a:prstGeom prst="rect">
            <a:avLst/>
          </a:prstGeom>
        </p:spPr>
      </p:pic>
    </p:spTree>
  </p:cSld>
  <p:clrMapOvr>
    <a:masterClrMapping/>
  </p:clrMapOvr>
  <p:transition advTm="4000">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Problem Statement</a:t>
            </a:r>
          </a:p>
        </p:txBody>
      </p:sp>
      <p:sp>
        <p:nvSpPr>
          <p:cNvPr id="3" name="Rectangle 2"/>
          <p:cNvSpPr/>
          <p:nvPr/>
        </p:nvSpPr>
        <p:spPr>
          <a:xfrm>
            <a:off x="395536" y="1066801"/>
            <a:ext cx="8367464" cy="5584606"/>
          </a:xfrm>
          <a:prstGeom prst="rect">
            <a:avLst/>
          </a:prstGeom>
        </p:spPr>
        <p:txBody>
          <a:bodyPr wrap="square">
            <a:spAutoFit/>
          </a:bodyPr>
          <a:lstStyle/>
          <a:p>
            <a:pPr algn="just">
              <a:lnSpc>
                <a:spcPct val="150000"/>
              </a:lnSpc>
            </a:pPr>
            <a:r>
              <a:rPr lang="en-US" sz="2000" dirty="0">
                <a:latin typeface="Times New Roman" panose="02020603050405020304" pitchFamily="18" charset="0"/>
                <a:cs typeface="Times New Roman" panose="02020603050405020304" pitchFamily="18" charset="0"/>
              </a:rPr>
              <a:t>In the current educational system, students often lack the necessary guidance to choose a career path aligned with their interests and strengths. Traditional counseling methods are usually generalized, subjective, and impractical to implement at scale for large student populations. As a result, many students make uninformed decisions, leading to disengagement and poor academic or career outcomes. Although academic data and project records are available, they are rarely used to provide meaningful, personalized advice. There is a need for a smart, data-driven solution that can analyze a student’s academic performance and project experience to predict their domain of interest. This would help both students and educators make informed, confident decisions regarding learning pathways and future career planning.</a:t>
            </a:r>
          </a:p>
          <a:p>
            <a:pPr algn="just">
              <a:lnSpc>
                <a:spcPct val="150000"/>
              </a:lnSpc>
            </a:pPr>
            <a:endParaRPr lang="en-US" sz="2000" dirty="0"/>
          </a:p>
        </p:txBody>
      </p:sp>
    </p:spTree>
  </p:cSld>
  <p:clrMapOvr>
    <a:masterClrMapping/>
  </p:clrMapOvr>
  <p:transition advTm="4000">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Technical Details</a:t>
            </a:r>
          </a:p>
        </p:txBody>
      </p:sp>
      <p:sp>
        <p:nvSpPr>
          <p:cNvPr id="5" name="Rectangle 2">
            <a:extLst>
              <a:ext uri="{FF2B5EF4-FFF2-40B4-BE49-F238E27FC236}">
                <a16:creationId xmlns:a16="http://schemas.microsoft.com/office/drawing/2014/main" id="{F213BD51-22E5-6A8A-F464-B89091731D9C}"/>
              </a:ext>
            </a:extLst>
          </p:cNvPr>
          <p:cNvSpPr>
            <a:spLocks noChangeArrowheads="1"/>
          </p:cNvSpPr>
          <p:nvPr/>
        </p:nvSpPr>
        <p:spPr bwMode="auto">
          <a:xfrm>
            <a:off x="0" y="1303746"/>
            <a:ext cx="8676456"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 Dataset Configuration</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Total Records: </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300,000 students</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Includes:</a:t>
            </a:r>
          </a:p>
          <a:p>
            <a:pPr marL="457200" marR="0" lvl="1" indent="0" algn="l" defTabSz="914400" rtl="0" eaLnBrk="0" fontAlgn="base" latinLnBrk="0" hangingPunct="0">
              <a:lnSpc>
                <a:spcPct val="15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&gt;Subject Marks</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 six technical areas:</a:t>
            </a:r>
          </a:p>
          <a:p>
            <a:pPr marL="914400" marR="0" lvl="2" indent="0" algn="l" defTabSz="914400" rtl="0" eaLnBrk="0" fontAlgn="base" latinLnBrk="0" hangingPunct="0">
              <a:lnSpc>
                <a:spcPct val="150000"/>
              </a:lnSpc>
              <a:spcBef>
                <a:spcPct val="0"/>
              </a:spcBef>
              <a:spcAft>
                <a:spcPct val="0"/>
              </a:spcAft>
              <a:buClrTx/>
              <a:buSzTx/>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&gt;Operating System, DSA, Frontend, Backend, Machine Learning, Data Analytics</a:t>
            </a:r>
          </a:p>
          <a:p>
            <a:pPr marL="457200" marR="0" lvl="1" indent="0" algn="l" defTabSz="914400" rtl="0" eaLnBrk="0" fontAlgn="base" latinLnBrk="0" hangingPunct="0">
              <a:lnSpc>
                <a:spcPct val="150000"/>
              </a:lnSpc>
              <a:spcBef>
                <a:spcPct val="0"/>
              </a:spcBef>
              <a:spcAft>
                <a:spcPct val="0"/>
              </a:spcAft>
              <a:buClrTx/>
              <a:buSzTx/>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&gt;4 Project Domains</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per student (e.g., AI, Web Dev, Robotics)</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 Labeling Logic for Interest Prediction</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Identify </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top 3 subjects</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by marks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Map each subject to predefined domains using a custom dictionary</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Compare with project domains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If a common domain exists, it is selected as the </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predicted label</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If no match, label = </a:t>
            </a:r>
            <a:r>
              <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Unknown</a:t>
            </a:r>
            <a:r>
              <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(removed from training)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transition advTm="4000">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762000"/>
            <a:ext cx="8534400" cy="5216813"/>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3. Data Preprocessing</a:t>
            </a: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Project domains </a:t>
            </a: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encoded numerically</a:t>
            </a: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Flattened project fields to separate columns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Removed rows with “Unknown” labels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Final dataset saved as: cleaned_student_data.csv</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4. Model Training</a:t>
            </a: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Models Tested: </a:t>
            </a:r>
            <a:r>
              <a:rPr kumimoji="0" lang="en-US" altLang="en-US" sz="14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XGBoost</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Random Forest, Logistic Regression, KNN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Best Model: </a:t>
            </a:r>
            <a:r>
              <a:rPr kumimoji="0" lang="en-US" altLang="en-US" sz="14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XGBoost</a:t>
            </a: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(96% accuracy)</a:t>
            </a: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Final model saved as: </a:t>
            </a:r>
            <a:r>
              <a:rPr kumimoji="0" lang="en-US" altLang="en-US" sz="1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smartinterest_model.pkl</a:t>
            </a:r>
            <a:endPar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5. Deployment (Planned Web Application)</a:t>
            </a: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Frontend</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React.js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Backend</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Flask (Python API with model endpoint)</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6. Output Features:</a:t>
            </a: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Predicted domain of interest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Personalized learning roadmap for students</a:t>
            </a:r>
          </a:p>
          <a:p>
            <a:endParaRPr lang="en-US" dirty="0"/>
          </a:p>
        </p:txBody>
      </p:sp>
    </p:spTree>
    <p:extLst>
      <p:ext uri="{BB962C8B-B14F-4D97-AF65-F5344CB8AC3E}">
        <p14:creationId xmlns:p14="http://schemas.microsoft.com/office/powerpoint/2010/main" val="3356838066"/>
      </p:ext>
    </p:extLst>
  </p:cSld>
  <p:clrMapOvr>
    <a:masterClrMapping/>
  </p:clrMapOvr>
  <p:transition advTm="4000">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Key Features</a:t>
            </a:r>
          </a:p>
        </p:txBody>
      </p:sp>
      <p:sp>
        <p:nvSpPr>
          <p:cNvPr id="3" name="Rectangle 2"/>
          <p:cNvSpPr/>
          <p:nvPr/>
        </p:nvSpPr>
        <p:spPr>
          <a:xfrm>
            <a:off x="152400" y="1371600"/>
            <a:ext cx="8686800" cy="3048000"/>
          </a:xfrm>
          <a:prstGeom prst="rect">
            <a:avLst/>
          </a:prstGeom>
        </p:spPr>
        <p:txBody>
          <a:bodyPr wrap="square">
            <a:spAutoFit/>
          </a:bodyPr>
          <a:lstStyle/>
          <a:p>
            <a:pPr>
              <a:lnSpc>
                <a:spcPct val="150000"/>
              </a:lnSpc>
              <a:buFont typeface="+mj-lt"/>
              <a:buAutoNum type="arabicPeriod"/>
            </a:pPr>
            <a:endParaRPr lang="en-US" sz="1600" dirty="0"/>
          </a:p>
        </p:txBody>
      </p:sp>
      <p:sp>
        <p:nvSpPr>
          <p:cNvPr id="11" name="Rectangle 5">
            <a:extLst>
              <a:ext uri="{FF2B5EF4-FFF2-40B4-BE49-F238E27FC236}">
                <a16:creationId xmlns:a16="http://schemas.microsoft.com/office/drawing/2014/main" id="{25D00AF5-E4D8-91BD-4AF1-F80AADEF3585}"/>
              </a:ext>
            </a:extLst>
          </p:cNvPr>
          <p:cNvSpPr>
            <a:spLocks noChangeArrowheads="1"/>
          </p:cNvSpPr>
          <p:nvPr/>
        </p:nvSpPr>
        <p:spPr bwMode="auto">
          <a:xfrm>
            <a:off x="0" y="2469803"/>
            <a:ext cx="88392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6">
            <a:extLst>
              <a:ext uri="{FF2B5EF4-FFF2-40B4-BE49-F238E27FC236}">
                <a16:creationId xmlns:a16="http://schemas.microsoft.com/office/drawing/2014/main" id="{622F4B19-0D43-69C3-A596-016ADBC7D4EB}"/>
              </a:ext>
            </a:extLst>
          </p:cNvPr>
          <p:cNvSpPr>
            <a:spLocks noChangeArrowheads="1"/>
          </p:cNvSpPr>
          <p:nvPr/>
        </p:nvSpPr>
        <p:spPr bwMode="auto">
          <a:xfrm>
            <a:off x="0" y="1142798"/>
            <a:ext cx="9144000" cy="5028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Student Data Analysis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Analyzes academic performance (marks in specific subjects) and project involvement (domains) to predict student interests.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Domain Mapping</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Utilizes a predefined mapping between subjects (e.g., Operating Systems, DSA, Frontend, Backend) and relevant domains (e.g., AI, Cybersecurity, Web Development).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Interest Domain Prediction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Predicts student interest based on their top subjects and project domains, ensuring personalized recommendations.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Preprocessing</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Handles missing/unknown labels by removing those records from the dataset to ensure model accuracy.</a:t>
            </a:r>
          </a:p>
        </p:txBody>
      </p:sp>
    </p:spTree>
  </p:cSld>
  <p:clrMapOvr>
    <a:masterClrMapping/>
  </p:clrMapOvr>
  <p:transition advTm="4000">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BDB5A-EFD3-3072-CBBD-71C24E0BCD1C}"/>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AA12F65-49F0-2187-F369-308C5EC8485B}"/>
              </a:ext>
            </a:extLst>
          </p:cNvPr>
          <p:cNvSpPr/>
          <p:nvPr/>
        </p:nvSpPr>
        <p:spPr>
          <a:xfrm>
            <a:off x="-76200" y="685800"/>
            <a:ext cx="9296400" cy="7094250"/>
          </a:xfrm>
          <a:prstGeom prst="rect">
            <a:avLst/>
          </a:prstGeom>
        </p:spPr>
        <p:txBody>
          <a:bodyPr wrap="square">
            <a:spAutoFit/>
          </a:bodyPr>
          <a:lstStyle/>
          <a:p>
            <a:pPr marL="0" marR="0" lvl="0" indent="0" algn="just" defTabSz="914400" rtl="0" eaLnBrk="0" fontAlgn="base" latinLnBrk="0" hangingPunct="0">
              <a:lnSpc>
                <a:spcPct val="15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High-Performance Machine Learning Models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Uses </a:t>
            </a:r>
            <a:r>
              <a:rPr kumimoji="0" lang="en-US" altLang="en-US"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XGBoost</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(96% accuracy) for best performance.</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Evaluates various models (Random Forest, Logistic Regression, KNN) and selects the optimal one for deployment.</a:t>
            </a:r>
          </a:p>
          <a:p>
            <a:pPr marL="0" marR="0" lvl="0" indent="0" algn="just" defTabSz="914400" rtl="0" eaLnBrk="0" fontAlgn="base" latinLnBrk="0" hangingPunct="0">
              <a:lnSpc>
                <a:spcPct val="15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Personalized Academic and Career Guidance:</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Provides predictions for a student's domain of interest.</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Offers a roadmap for improving strong and weak subjects to align with career goals.</a:t>
            </a:r>
          </a:p>
          <a:p>
            <a:pPr marL="0" marR="0" lvl="0" indent="0" algn="just" defTabSz="914400" rtl="0" eaLnBrk="0" fontAlgn="base" latinLnBrk="0" hangingPunct="0">
              <a:lnSpc>
                <a:spcPct val="15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Web Application Features:</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 login and registration for personalized interaction.</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Simple input interface: marks and project domains.</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Predicts the student's domain of interest with a personalized learning roadmap.</a:t>
            </a:r>
          </a:p>
          <a:p>
            <a:pPr marL="0" marR="0" lvl="0" indent="0" algn="just" defTabSz="914400" rtl="0" eaLnBrk="0" fontAlgn="base" latinLnBrk="0" hangingPunct="0">
              <a:lnSpc>
                <a:spcPct val="15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Future Enhancements:</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Confidence scores and explanations for predictions.</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Course suggestions and domain-specific career advice.</a:t>
            </a:r>
          </a:p>
          <a:p>
            <a:pPr marL="285750" marR="0" lvl="0" indent="-2857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Teacher dashboard for analytics on student performance and interests.</a:t>
            </a:r>
          </a:p>
          <a:p>
            <a:pPr marL="0" marR="0" lvl="0" indent="0" algn="l" defTabSz="914400" rtl="0" eaLnBrk="0" fontAlgn="base" latinLnBrk="0" hangingPunct="0">
              <a:spcBef>
                <a:spcPct val="0"/>
              </a:spcBef>
              <a:spcAft>
                <a:spcPct val="0"/>
              </a:spcAft>
              <a:buClrTx/>
              <a:buSzTx/>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460440440"/>
      </p:ext>
    </p:extLst>
  </p:cSld>
  <p:clrMapOvr>
    <a:masterClrMapping/>
  </p:clrMapOvr>
  <p:transition advTm="4000">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544" y="260648"/>
            <a:ext cx="5400600" cy="584775"/>
          </a:xfrm>
          <a:prstGeom prst="rect">
            <a:avLst/>
          </a:prstGeom>
          <a:noFill/>
        </p:spPr>
        <p:txBody>
          <a:bodyPr wrap="square" rtlCol="0">
            <a:spAutoFit/>
          </a:bodyPr>
          <a:lstStyle/>
          <a:p>
            <a:r>
              <a:rPr lang="en-US" sz="3200" dirty="0">
                <a:latin typeface="Times New Roman" pitchFamily="18" charset="0"/>
                <a:cs typeface="Times New Roman" pitchFamily="18" charset="0"/>
              </a:rPr>
              <a:t>Project Highlights</a:t>
            </a:r>
          </a:p>
        </p:txBody>
      </p:sp>
      <p:sp>
        <p:nvSpPr>
          <p:cNvPr id="3" name="Rectangle 2"/>
          <p:cNvSpPr/>
          <p:nvPr/>
        </p:nvSpPr>
        <p:spPr>
          <a:xfrm>
            <a:off x="395536" y="1196752"/>
            <a:ext cx="8136904" cy="584775"/>
          </a:xfrm>
          <a:prstGeom prst="rect">
            <a:avLst/>
          </a:prstGeom>
        </p:spPr>
        <p:txBody>
          <a:bodyPr wrap="square">
            <a:spAutoFit/>
          </a:bodyPr>
          <a:lstStyle/>
          <a:p>
            <a:endParaRPr lang="en-US" sz="3200" dirty="0">
              <a:latin typeface="Times New Roman" pitchFamily="18" charset="0"/>
              <a:cs typeface="Times New Roman" pitchFamily="18" charset="0"/>
            </a:endParaRPr>
          </a:p>
        </p:txBody>
      </p:sp>
      <p:sp>
        <p:nvSpPr>
          <p:cNvPr id="5" name="TextBox 4"/>
          <p:cNvSpPr txBox="1"/>
          <p:nvPr/>
        </p:nvSpPr>
        <p:spPr>
          <a:xfrm>
            <a:off x="363815" y="1700808"/>
            <a:ext cx="4568225" cy="954107"/>
          </a:xfrm>
          <a:prstGeom prst="rect">
            <a:avLst/>
          </a:prstGeom>
          <a:noFill/>
        </p:spPr>
        <p:txBody>
          <a:bodyPr wrap="square" rtlCol="0">
            <a:spAutoFit/>
          </a:bodyPr>
          <a:lstStyle/>
          <a:p>
            <a:pPr algn="just"/>
            <a:endParaRPr lang="en-US" sz="2800" b="1" dirty="0">
              <a:latin typeface="Times New Roman" pitchFamily="18" charset="0"/>
              <a:cs typeface="Times New Roman" pitchFamily="18" charset="0"/>
            </a:endParaRPr>
          </a:p>
          <a:p>
            <a:pPr algn="just"/>
            <a:endParaRPr lang="en-US" sz="2800" dirty="0">
              <a:latin typeface="Times New Roman" pitchFamily="18" charset="0"/>
              <a:cs typeface="Times New Roman" pitchFamily="18" charset="0"/>
            </a:endParaRPr>
          </a:p>
        </p:txBody>
      </p:sp>
      <p:pic>
        <p:nvPicPr>
          <p:cNvPr id="4" name="Picture 3" descr="Uploaded image">
            <a:extLst>
              <a:ext uri="{FF2B5EF4-FFF2-40B4-BE49-F238E27FC236}">
                <a16:creationId xmlns:a16="http://schemas.microsoft.com/office/drawing/2014/main" id="{22532A9A-DA85-B791-C344-9A6C686A229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581" y="845423"/>
            <a:ext cx="5407812" cy="2788384"/>
          </a:xfrm>
          <a:prstGeom prst="rect">
            <a:avLst/>
          </a:prstGeom>
          <a:noFill/>
          <a:ln>
            <a:noFill/>
          </a:ln>
        </p:spPr>
      </p:pic>
      <p:sp>
        <p:nvSpPr>
          <p:cNvPr id="7" name="TextBox 6">
            <a:extLst>
              <a:ext uri="{FF2B5EF4-FFF2-40B4-BE49-F238E27FC236}">
                <a16:creationId xmlns:a16="http://schemas.microsoft.com/office/drawing/2014/main" id="{5B84F48F-3C95-2C58-E91C-5AEA1B3FB612}"/>
              </a:ext>
            </a:extLst>
          </p:cNvPr>
          <p:cNvSpPr txBox="1"/>
          <p:nvPr/>
        </p:nvSpPr>
        <p:spPr>
          <a:xfrm>
            <a:off x="5432393" y="990600"/>
            <a:ext cx="3316071" cy="646331"/>
          </a:xfrm>
          <a:prstGeom prst="rect">
            <a:avLst/>
          </a:prstGeom>
          <a:noFill/>
        </p:spPr>
        <p:txBody>
          <a:bodyPr wrap="square">
            <a:spAutoFit/>
          </a:bodyPr>
          <a:lstStyle/>
          <a:p>
            <a:pPr algn="ct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Fig1. </a:t>
            </a:r>
            <a:r>
              <a:rPr lang="en-US" sz="1800" b="1" dirty="0" err="1">
                <a:effectLst/>
                <a:latin typeface="Times New Roman" panose="02020603050405020304" pitchFamily="18" charset="0"/>
                <a:ea typeface="Times New Roman" panose="02020603050405020304" pitchFamily="18" charset="0"/>
                <a:cs typeface="Times New Roman" panose="02020603050405020304" pitchFamily="18" charset="0"/>
              </a:rPr>
              <a:t>XGBoost</a:t>
            </a: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Model Training and Evaluation Results.</a:t>
            </a:r>
            <a:endParaRPr lang="en-IN" sz="3200" b="1"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8" name="Picture 7" descr="Uploaded image">
            <a:extLst>
              <a:ext uri="{FF2B5EF4-FFF2-40B4-BE49-F238E27FC236}">
                <a16:creationId xmlns:a16="http://schemas.microsoft.com/office/drawing/2014/main" id="{15E1EEAD-45B5-D513-5BB0-3E48ABE76A5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3707645"/>
            <a:ext cx="5334000" cy="2963342"/>
          </a:xfrm>
          <a:prstGeom prst="rect">
            <a:avLst/>
          </a:prstGeom>
          <a:noFill/>
          <a:ln>
            <a:noFill/>
          </a:ln>
        </p:spPr>
      </p:pic>
      <p:sp>
        <p:nvSpPr>
          <p:cNvPr id="10" name="TextBox 9">
            <a:extLst>
              <a:ext uri="{FF2B5EF4-FFF2-40B4-BE49-F238E27FC236}">
                <a16:creationId xmlns:a16="http://schemas.microsoft.com/office/drawing/2014/main" id="{85C4A67B-A21B-9E39-BFFD-D9DD82C4D456}"/>
              </a:ext>
            </a:extLst>
          </p:cNvPr>
          <p:cNvSpPr txBox="1"/>
          <p:nvPr/>
        </p:nvSpPr>
        <p:spPr>
          <a:xfrm>
            <a:off x="363815" y="3839958"/>
            <a:ext cx="3446185" cy="923329"/>
          </a:xfrm>
          <a:prstGeom prst="rect">
            <a:avLst/>
          </a:prstGeom>
          <a:noFill/>
        </p:spPr>
        <p:txBody>
          <a:bodyPr wrap="square">
            <a:spAutoFit/>
          </a:bodyPr>
          <a:lstStyle/>
          <a:p>
            <a:pPr algn="ct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Fig 2. App Component Routing and Authentication Handling in React.</a:t>
            </a:r>
            <a:endParaRPr lang="en-IN" sz="3200" b="1"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transition advTm="4000">
    <p:cut/>
  </p:transition>
</p:sld>
</file>

<file path=ppt/theme/theme1.xml><?xml version="1.0" encoding="utf-8"?>
<a:theme xmlns:a="http://schemas.openxmlformats.org/drawingml/2006/main" name="Bubble Sor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1472</TotalTime>
  <Words>1078</Words>
  <Application>Microsoft Office PowerPoint</Application>
  <PresentationFormat>On-screen Show (4:3)</PresentationFormat>
  <Paragraphs>99</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Segoe UI</vt:lpstr>
      <vt:lpstr>Times New Roman</vt:lpstr>
      <vt:lpstr>Bubble Sort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Cricket</dc:title>
  <dc:creator>abc</dc:creator>
  <cp:lastModifiedBy>Meharjot Singh</cp:lastModifiedBy>
  <cp:revision>67</cp:revision>
  <dcterms:created xsi:type="dcterms:W3CDTF">2022-12-12T14:14:34Z</dcterms:created>
  <dcterms:modified xsi:type="dcterms:W3CDTF">2025-05-15T07:10:49Z</dcterms:modified>
</cp:coreProperties>
</file>